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17" r:id="rId4"/>
  </p:sldMasterIdLst>
  <p:notesMasterIdLst>
    <p:notesMasterId r:id="rId19"/>
  </p:notesMasterIdLst>
  <p:sldIdLst>
    <p:sldId id="266" r:id="rId5"/>
    <p:sldId id="267" r:id="rId6"/>
    <p:sldId id="268" r:id="rId7"/>
    <p:sldId id="269" r:id="rId8"/>
    <p:sldId id="271" r:id="rId9"/>
    <p:sldId id="278" r:id="rId10"/>
    <p:sldId id="283" r:id="rId11"/>
    <p:sldId id="279" r:id="rId12"/>
    <p:sldId id="282" r:id="rId13"/>
    <p:sldId id="280" r:id="rId14"/>
    <p:sldId id="281" r:id="rId15"/>
    <p:sldId id="274" r:id="rId16"/>
    <p:sldId id="273" r:id="rId17"/>
    <p:sldId id="272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85EF316-5EE5-4B74-B9F4-270150FAC075}" v="42" dt="2023-12-11T15:01:19.31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na Naseem" userId="S::sananaseem@loyalistcollege.com::2f4eadec-0d2a-434c-8c8c-b0e1bd113bb1" providerId="AD" clId="Web-{72A09074-FFCF-36AF-EC23-661C4C97C83D}"/>
    <pc:docChg chg="modSld">
      <pc:chgData name="Sana Naseem" userId="S::sananaseem@loyalistcollege.com::2f4eadec-0d2a-434c-8c8c-b0e1bd113bb1" providerId="AD" clId="Web-{72A09074-FFCF-36AF-EC23-661C4C97C83D}" dt="2023-12-12T15:04:14.262" v="45"/>
      <pc:docMkLst>
        <pc:docMk/>
      </pc:docMkLst>
      <pc:sldChg chg="modNotes">
        <pc:chgData name="Sana Naseem" userId="S::sananaseem@loyalistcollege.com::2f4eadec-0d2a-434c-8c8c-b0e1bd113bb1" providerId="AD" clId="Web-{72A09074-FFCF-36AF-EC23-661C4C97C83D}" dt="2023-12-12T14:41:22.693" v="2"/>
        <pc:sldMkLst>
          <pc:docMk/>
          <pc:sldMk cId="745576192" sldId="266"/>
        </pc:sldMkLst>
      </pc:sldChg>
      <pc:sldChg chg="modNotes">
        <pc:chgData name="Sana Naseem" userId="S::sananaseem@loyalistcollege.com::2f4eadec-0d2a-434c-8c8c-b0e1bd113bb1" providerId="AD" clId="Web-{72A09074-FFCF-36AF-EC23-661C4C97C83D}" dt="2023-12-12T15:04:14.262" v="45"/>
        <pc:sldMkLst>
          <pc:docMk/>
          <pc:sldMk cId="1437519699" sldId="268"/>
        </pc:sldMkLst>
      </pc:sldChg>
    </pc:docChg>
  </pc:docChgLst>
</pc:chgInfo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svg"/><Relationship Id="rId1" Type="http://schemas.openxmlformats.org/officeDocument/2006/relationships/image" Target="../media/image23.png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svg"/><Relationship Id="rId1" Type="http://schemas.openxmlformats.org/officeDocument/2006/relationships/image" Target="../media/image23.png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EEF7AAC-E973-4E9C-9031-FA402C57FA11}" type="doc">
      <dgm:prSet loTypeId="urn:microsoft.com/office/officeart/2016/7/layout/BasicLinearProcessNumbered" loCatId="process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609E9BD2-B2BB-413E-B14F-B3719701E30C}">
      <dgm:prSet/>
      <dgm:spPr/>
      <dgm:t>
        <a:bodyPr/>
        <a:lstStyle/>
        <a:p>
          <a:r>
            <a:rPr lang="en-US"/>
            <a:t>Cleanse the dataset by eliminating irrelevant data and missing values.</a:t>
          </a:r>
        </a:p>
      </dgm:t>
    </dgm:pt>
    <dgm:pt modelId="{684C8723-2499-44ED-BA1A-7E31965DF59D}" type="parTrans" cxnId="{49318124-BEB8-4279-A313-00C5328DB765}">
      <dgm:prSet/>
      <dgm:spPr/>
      <dgm:t>
        <a:bodyPr/>
        <a:lstStyle/>
        <a:p>
          <a:endParaRPr lang="en-US"/>
        </a:p>
      </dgm:t>
    </dgm:pt>
    <dgm:pt modelId="{868DDEE2-1154-4523-B903-4E90BF9EC133}" type="sibTrans" cxnId="{49318124-BEB8-4279-A313-00C5328DB765}">
      <dgm:prSet phldrT="1" phldr="0"/>
      <dgm:spPr/>
      <dgm:t>
        <a:bodyPr/>
        <a:lstStyle/>
        <a:p>
          <a:r>
            <a:rPr lang="en-US"/>
            <a:t>1</a:t>
          </a:r>
        </a:p>
      </dgm:t>
    </dgm:pt>
    <dgm:pt modelId="{4C5C1069-CC0F-4A0A-B822-FF383D7937C0}">
      <dgm:prSet/>
      <dgm:spPr/>
      <dgm:t>
        <a:bodyPr/>
        <a:lstStyle/>
        <a:p>
          <a:r>
            <a:rPr lang="en-US"/>
            <a:t>Conduct initial data exploration to uncover patterns, anomalies, and correlations within the sneaker market.</a:t>
          </a:r>
        </a:p>
      </dgm:t>
    </dgm:pt>
    <dgm:pt modelId="{CC414624-E2E8-4A58-81C1-FD6B87640EE9}" type="parTrans" cxnId="{8470B10B-7218-4AD1-B21B-8606DDE4C2A9}">
      <dgm:prSet/>
      <dgm:spPr/>
      <dgm:t>
        <a:bodyPr/>
        <a:lstStyle/>
        <a:p>
          <a:endParaRPr lang="en-US"/>
        </a:p>
      </dgm:t>
    </dgm:pt>
    <dgm:pt modelId="{FAD0F6A5-395C-49F0-8BA4-51D33A4068F2}" type="sibTrans" cxnId="{8470B10B-7218-4AD1-B21B-8606DDE4C2A9}">
      <dgm:prSet phldrT="2" phldr="0"/>
      <dgm:spPr/>
      <dgm:t>
        <a:bodyPr/>
        <a:lstStyle/>
        <a:p>
          <a:r>
            <a:rPr lang="en-US"/>
            <a:t>2</a:t>
          </a:r>
        </a:p>
      </dgm:t>
    </dgm:pt>
    <dgm:pt modelId="{5F12954A-E462-4AD3-BECD-C1ECC49C8BDE}">
      <dgm:prSet/>
      <dgm:spPr/>
      <dgm:t>
        <a:bodyPr/>
        <a:lstStyle/>
        <a:p>
          <a:r>
            <a:rPr lang="en-US"/>
            <a:t>Engineer new data points, such as sneaker age, and pinpoint key factors affecting sneaker pricing.</a:t>
          </a:r>
        </a:p>
      </dgm:t>
    </dgm:pt>
    <dgm:pt modelId="{8008AA64-1612-4341-BD80-1F2FEE5C3FE9}" type="parTrans" cxnId="{8ED1C882-FA79-4662-8457-5E864E6252C8}">
      <dgm:prSet/>
      <dgm:spPr/>
      <dgm:t>
        <a:bodyPr/>
        <a:lstStyle/>
        <a:p>
          <a:endParaRPr lang="en-US"/>
        </a:p>
      </dgm:t>
    </dgm:pt>
    <dgm:pt modelId="{339F6F80-99DE-4CA0-909C-90427E1912CF}" type="sibTrans" cxnId="{8ED1C882-FA79-4662-8457-5E864E6252C8}">
      <dgm:prSet phldrT="3" phldr="0"/>
      <dgm:spPr/>
      <dgm:t>
        <a:bodyPr/>
        <a:lstStyle/>
        <a:p>
          <a:r>
            <a:rPr lang="en-US"/>
            <a:t>3</a:t>
          </a:r>
        </a:p>
      </dgm:t>
    </dgm:pt>
    <dgm:pt modelId="{B1830802-3A6E-4606-98FA-F6750C6D2F50}">
      <dgm:prSet/>
      <dgm:spPr/>
      <dgm:t>
        <a:bodyPr/>
        <a:lstStyle/>
        <a:p>
          <a:r>
            <a:rPr lang="en-US"/>
            <a:t>Build predictive models for pricing and group sneakers by characteristics to understand market performance.</a:t>
          </a:r>
        </a:p>
      </dgm:t>
    </dgm:pt>
    <dgm:pt modelId="{ACAFA3C7-F9B8-4A0B-98D9-751E797C72C6}" type="parTrans" cxnId="{0D712FAD-689C-4D41-B657-B2E4ED0BAE52}">
      <dgm:prSet/>
      <dgm:spPr/>
      <dgm:t>
        <a:bodyPr/>
        <a:lstStyle/>
        <a:p>
          <a:endParaRPr lang="en-US"/>
        </a:p>
      </dgm:t>
    </dgm:pt>
    <dgm:pt modelId="{768C9C05-A10F-4868-B5BD-2CD081D8599F}" type="sibTrans" cxnId="{0D712FAD-689C-4D41-B657-B2E4ED0BAE52}">
      <dgm:prSet phldrT="4" phldr="0"/>
      <dgm:spPr/>
      <dgm:t>
        <a:bodyPr/>
        <a:lstStyle/>
        <a:p>
          <a:r>
            <a:rPr lang="en-US"/>
            <a:t>4</a:t>
          </a:r>
        </a:p>
      </dgm:t>
    </dgm:pt>
    <dgm:pt modelId="{D6A708A3-8B20-41A4-A81E-8128A8E751D5}">
      <dgm:prSet/>
      <dgm:spPr/>
      <dgm:t>
        <a:bodyPr/>
        <a:lstStyle/>
        <a:p>
          <a:r>
            <a:rPr lang="en-US"/>
            <a:t>Utilize data visualizations to illustrate pricing patterns and forecast profitability in various sneaker segments.</a:t>
          </a:r>
        </a:p>
      </dgm:t>
    </dgm:pt>
    <dgm:pt modelId="{97178AED-1B9D-46BA-B616-542FAF296A28}" type="parTrans" cxnId="{4B267C5D-A00B-41C0-B4FC-7F215B5E337F}">
      <dgm:prSet/>
      <dgm:spPr/>
      <dgm:t>
        <a:bodyPr/>
        <a:lstStyle/>
        <a:p>
          <a:endParaRPr lang="en-US"/>
        </a:p>
      </dgm:t>
    </dgm:pt>
    <dgm:pt modelId="{59D24012-7B71-41A7-9C08-DD85622EC05C}" type="sibTrans" cxnId="{4B267C5D-A00B-41C0-B4FC-7F215B5E337F}">
      <dgm:prSet phldrT="5" phldr="0"/>
      <dgm:spPr/>
      <dgm:t>
        <a:bodyPr/>
        <a:lstStyle/>
        <a:p>
          <a:r>
            <a:rPr lang="en-US"/>
            <a:t>5</a:t>
          </a:r>
        </a:p>
      </dgm:t>
    </dgm:pt>
    <dgm:pt modelId="{A0628CC5-4C7E-4DE9-B365-0863693F6BC5}" type="pres">
      <dgm:prSet presAssocID="{7EEF7AAC-E973-4E9C-9031-FA402C57FA11}" presName="Name0" presStyleCnt="0">
        <dgm:presLayoutVars>
          <dgm:animLvl val="lvl"/>
          <dgm:resizeHandles val="exact"/>
        </dgm:presLayoutVars>
      </dgm:prSet>
      <dgm:spPr/>
    </dgm:pt>
    <dgm:pt modelId="{496A343D-613B-4B95-AFA6-41EAE86137D6}" type="pres">
      <dgm:prSet presAssocID="{609E9BD2-B2BB-413E-B14F-B3719701E30C}" presName="compositeNode" presStyleCnt="0">
        <dgm:presLayoutVars>
          <dgm:bulletEnabled val="1"/>
        </dgm:presLayoutVars>
      </dgm:prSet>
      <dgm:spPr/>
    </dgm:pt>
    <dgm:pt modelId="{97359802-7B84-4B57-95E4-669CAB0CA53E}" type="pres">
      <dgm:prSet presAssocID="{609E9BD2-B2BB-413E-B14F-B3719701E30C}" presName="bgRect" presStyleLbl="bgAccFollowNode1" presStyleIdx="0" presStyleCnt="5"/>
      <dgm:spPr/>
    </dgm:pt>
    <dgm:pt modelId="{3DE9FE9D-61D5-4026-BB6A-57550EFB0218}" type="pres">
      <dgm:prSet presAssocID="{868DDEE2-1154-4523-B903-4E90BF9EC133}" presName="sibTransNodeCircle" presStyleLbl="alignNode1" presStyleIdx="0" presStyleCnt="10">
        <dgm:presLayoutVars>
          <dgm:chMax val="0"/>
          <dgm:bulletEnabled/>
        </dgm:presLayoutVars>
      </dgm:prSet>
      <dgm:spPr/>
    </dgm:pt>
    <dgm:pt modelId="{EF0A8864-D73D-4EB2-B06B-CC92B2856556}" type="pres">
      <dgm:prSet presAssocID="{609E9BD2-B2BB-413E-B14F-B3719701E30C}" presName="bottomLine" presStyleLbl="alignNode1" presStyleIdx="1" presStyleCnt="10">
        <dgm:presLayoutVars/>
      </dgm:prSet>
      <dgm:spPr/>
    </dgm:pt>
    <dgm:pt modelId="{77C5B30A-8EEA-4C38-929D-DA7DD2C1EBE3}" type="pres">
      <dgm:prSet presAssocID="{609E9BD2-B2BB-413E-B14F-B3719701E30C}" presName="nodeText" presStyleLbl="bgAccFollowNode1" presStyleIdx="0" presStyleCnt="5">
        <dgm:presLayoutVars>
          <dgm:bulletEnabled val="1"/>
        </dgm:presLayoutVars>
      </dgm:prSet>
      <dgm:spPr/>
    </dgm:pt>
    <dgm:pt modelId="{FDCE22A6-9B1F-4A72-A2C2-368CD0DEA30A}" type="pres">
      <dgm:prSet presAssocID="{868DDEE2-1154-4523-B903-4E90BF9EC133}" presName="sibTrans" presStyleCnt="0"/>
      <dgm:spPr/>
    </dgm:pt>
    <dgm:pt modelId="{625F4F28-9EAB-4D64-8F93-C0C0A8DCC70B}" type="pres">
      <dgm:prSet presAssocID="{4C5C1069-CC0F-4A0A-B822-FF383D7937C0}" presName="compositeNode" presStyleCnt="0">
        <dgm:presLayoutVars>
          <dgm:bulletEnabled val="1"/>
        </dgm:presLayoutVars>
      </dgm:prSet>
      <dgm:spPr/>
    </dgm:pt>
    <dgm:pt modelId="{D6F4336A-5EB5-4105-82A7-88378E7561EE}" type="pres">
      <dgm:prSet presAssocID="{4C5C1069-CC0F-4A0A-B822-FF383D7937C0}" presName="bgRect" presStyleLbl="bgAccFollowNode1" presStyleIdx="1" presStyleCnt="5"/>
      <dgm:spPr/>
    </dgm:pt>
    <dgm:pt modelId="{C1B76456-5D99-4971-9738-B4873BE5C6C2}" type="pres">
      <dgm:prSet presAssocID="{FAD0F6A5-395C-49F0-8BA4-51D33A4068F2}" presName="sibTransNodeCircle" presStyleLbl="alignNode1" presStyleIdx="2" presStyleCnt="10">
        <dgm:presLayoutVars>
          <dgm:chMax val="0"/>
          <dgm:bulletEnabled/>
        </dgm:presLayoutVars>
      </dgm:prSet>
      <dgm:spPr/>
    </dgm:pt>
    <dgm:pt modelId="{82386D30-7A0B-4DD0-83F2-3A2ED48602BF}" type="pres">
      <dgm:prSet presAssocID="{4C5C1069-CC0F-4A0A-B822-FF383D7937C0}" presName="bottomLine" presStyleLbl="alignNode1" presStyleIdx="3" presStyleCnt="10">
        <dgm:presLayoutVars/>
      </dgm:prSet>
      <dgm:spPr/>
    </dgm:pt>
    <dgm:pt modelId="{8A7D23E3-05D0-4E1B-9035-2513A9F3F157}" type="pres">
      <dgm:prSet presAssocID="{4C5C1069-CC0F-4A0A-B822-FF383D7937C0}" presName="nodeText" presStyleLbl="bgAccFollowNode1" presStyleIdx="1" presStyleCnt="5">
        <dgm:presLayoutVars>
          <dgm:bulletEnabled val="1"/>
        </dgm:presLayoutVars>
      </dgm:prSet>
      <dgm:spPr/>
    </dgm:pt>
    <dgm:pt modelId="{E682F467-477A-46E8-AD45-0B56A943B628}" type="pres">
      <dgm:prSet presAssocID="{FAD0F6A5-395C-49F0-8BA4-51D33A4068F2}" presName="sibTrans" presStyleCnt="0"/>
      <dgm:spPr/>
    </dgm:pt>
    <dgm:pt modelId="{C694900C-DBF6-4CAF-8D87-BB8E2F25E6D5}" type="pres">
      <dgm:prSet presAssocID="{5F12954A-E462-4AD3-BECD-C1ECC49C8BDE}" presName="compositeNode" presStyleCnt="0">
        <dgm:presLayoutVars>
          <dgm:bulletEnabled val="1"/>
        </dgm:presLayoutVars>
      </dgm:prSet>
      <dgm:spPr/>
    </dgm:pt>
    <dgm:pt modelId="{48944045-C7F7-4A29-B6DB-E5ACBC2C6ED2}" type="pres">
      <dgm:prSet presAssocID="{5F12954A-E462-4AD3-BECD-C1ECC49C8BDE}" presName="bgRect" presStyleLbl="bgAccFollowNode1" presStyleIdx="2" presStyleCnt="5"/>
      <dgm:spPr/>
    </dgm:pt>
    <dgm:pt modelId="{905B654F-4281-4889-9EBB-4ED65927E77B}" type="pres">
      <dgm:prSet presAssocID="{339F6F80-99DE-4CA0-909C-90427E1912CF}" presName="sibTransNodeCircle" presStyleLbl="alignNode1" presStyleIdx="4" presStyleCnt="10">
        <dgm:presLayoutVars>
          <dgm:chMax val="0"/>
          <dgm:bulletEnabled/>
        </dgm:presLayoutVars>
      </dgm:prSet>
      <dgm:spPr/>
    </dgm:pt>
    <dgm:pt modelId="{12892F90-B7CB-43C5-B596-176FE4627992}" type="pres">
      <dgm:prSet presAssocID="{5F12954A-E462-4AD3-BECD-C1ECC49C8BDE}" presName="bottomLine" presStyleLbl="alignNode1" presStyleIdx="5" presStyleCnt="10">
        <dgm:presLayoutVars/>
      </dgm:prSet>
      <dgm:spPr/>
    </dgm:pt>
    <dgm:pt modelId="{93A0B967-3861-433B-8130-3A44B6C373A5}" type="pres">
      <dgm:prSet presAssocID="{5F12954A-E462-4AD3-BECD-C1ECC49C8BDE}" presName="nodeText" presStyleLbl="bgAccFollowNode1" presStyleIdx="2" presStyleCnt="5">
        <dgm:presLayoutVars>
          <dgm:bulletEnabled val="1"/>
        </dgm:presLayoutVars>
      </dgm:prSet>
      <dgm:spPr/>
    </dgm:pt>
    <dgm:pt modelId="{E6C2FDCE-6E2A-4084-8C34-A2DE8C42BD7E}" type="pres">
      <dgm:prSet presAssocID="{339F6F80-99DE-4CA0-909C-90427E1912CF}" presName="sibTrans" presStyleCnt="0"/>
      <dgm:spPr/>
    </dgm:pt>
    <dgm:pt modelId="{FFBE0306-9763-4D8F-A2B7-D75D790EDEBF}" type="pres">
      <dgm:prSet presAssocID="{B1830802-3A6E-4606-98FA-F6750C6D2F50}" presName="compositeNode" presStyleCnt="0">
        <dgm:presLayoutVars>
          <dgm:bulletEnabled val="1"/>
        </dgm:presLayoutVars>
      </dgm:prSet>
      <dgm:spPr/>
    </dgm:pt>
    <dgm:pt modelId="{34D81B96-2EF5-457C-8453-E62BDD28F62C}" type="pres">
      <dgm:prSet presAssocID="{B1830802-3A6E-4606-98FA-F6750C6D2F50}" presName="bgRect" presStyleLbl="bgAccFollowNode1" presStyleIdx="3" presStyleCnt="5"/>
      <dgm:spPr/>
    </dgm:pt>
    <dgm:pt modelId="{CED1467B-51E7-4E36-91FD-3EF587889950}" type="pres">
      <dgm:prSet presAssocID="{768C9C05-A10F-4868-B5BD-2CD081D8599F}" presName="sibTransNodeCircle" presStyleLbl="alignNode1" presStyleIdx="6" presStyleCnt="10">
        <dgm:presLayoutVars>
          <dgm:chMax val="0"/>
          <dgm:bulletEnabled/>
        </dgm:presLayoutVars>
      </dgm:prSet>
      <dgm:spPr/>
    </dgm:pt>
    <dgm:pt modelId="{B720A9FB-072B-45FF-87A7-3176F19C9092}" type="pres">
      <dgm:prSet presAssocID="{B1830802-3A6E-4606-98FA-F6750C6D2F50}" presName="bottomLine" presStyleLbl="alignNode1" presStyleIdx="7" presStyleCnt="10">
        <dgm:presLayoutVars/>
      </dgm:prSet>
      <dgm:spPr/>
    </dgm:pt>
    <dgm:pt modelId="{DDA8948E-DAEB-4CCD-B286-12B19F8EA862}" type="pres">
      <dgm:prSet presAssocID="{B1830802-3A6E-4606-98FA-F6750C6D2F50}" presName="nodeText" presStyleLbl="bgAccFollowNode1" presStyleIdx="3" presStyleCnt="5">
        <dgm:presLayoutVars>
          <dgm:bulletEnabled val="1"/>
        </dgm:presLayoutVars>
      </dgm:prSet>
      <dgm:spPr/>
    </dgm:pt>
    <dgm:pt modelId="{5DE0B1FB-3FA5-4B75-8B70-086FDC74BE40}" type="pres">
      <dgm:prSet presAssocID="{768C9C05-A10F-4868-B5BD-2CD081D8599F}" presName="sibTrans" presStyleCnt="0"/>
      <dgm:spPr/>
    </dgm:pt>
    <dgm:pt modelId="{76B54DE4-98BE-4BF3-AB27-D05899CB859D}" type="pres">
      <dgm:prSet presAssocID="{D6A708A3-8B20-41A4-A81E-8128A8E751D5}" presName="compositeNode" presStyleCnt="0">
        <dgm:presLayoutVars>
          <dgm:bulletEnabled val="1"/>
        </dgm:presLayoutVars>
      </dgm:prSet>
      <dgm:spPr/>
    </dgm:pt>
    <dgm:pt modelId="{604A2ECB-7569-493A-9352-15B92D68F752}" type="pres">
      <dgm:prSet presAssocID="{D6A708A3-8B20-41A4-A81E-8128A8E751D5}" presName="bgRect" presStyleLbl="bgAccFollowNode1" presStyleIdx="4" presStyleCnt="5"/>
      <dgm:spPr/>
    </dgm:pt>
    <dgm:pt modelId="{7CE70AF9-B700-4144-9FDA-B95E7A99E62A}" type="pres">
      <dgm:prSet presAssocID="{59D24012-7B71-41A7-9C08-DD85622EC05C}" presName="sibTransNodeCircle" presStyleLbl="alignNode1" presStyleIdx="8" presStyleCnt="10">
        <dgm:presLayoutVars>
          <dgm:chMax val="0"/>
          <dgm:bulletEnabled/>
        </dgm:presLayoutVars>
      </dgm:prSet>
      <dgm:spPr/>
    </dgm:pt>
    <dgm:pt modelId="{54F58BDC-25EC-434F-BD6B-7C5B561BB1C1}" type="pres">
      <dgm:prSet presAssocID="{D6A708A3-8B20-41A4-A81E-8128A8E751D5}" presName="bottomLine" presStyleLbl="alignNode1" presStyleIdx="9" presStyleCnt="10">
        <dgm:presLayoutVars/>
      </dgm:prSet>
      <dgm:spPr/>
    </dgm:pt>
    <dgm:pt modelId="{37112779-4A71-4BE1-A699-777148814DE9}" type="pres">
      <dgm:prSet presAssocID="{D6A708A3-8B20-41A4-A81E-8128A8E751D5}" presName="nodeText" presStyleLbl="bgAccFollowNode1" presStyleIdx="4" presStyleCnt="5">
        <dgm:presLayoutVars>
          <dgm:bulletEnabled val="1"/>
        </dgm:presLayoutVars>
      </dgm:prSet>
      <dgm:spPr/>
    </dgm:pt>
  </dgm:ptLst>
  <dgm:cxnLst>
    <dgm:cxn modelId="{8470B10B-7218-4AD1-B21B-8606DDE4C2A9}" srcId="{7EEF7AAC-E973-4E9C-9031-FA402C57FA11}" destId="{4C5C1069-CC0F-4A0A-B822-FF383D7937C0}" srcOrd="1" destOrd="0" parTransId="{CC414624-E2E8-4A58-81C1-FD6B87640EE9}" sibTransId="{FAD0F6A5-395C-49F0-8BA4-51D33A4068F2}"/>
    <dgm:cxn modelId="{49318124-BEB8-4279-A313-00C5328DB765}" srcId="{7EEF7AAC-E973-4E9C-9031-FA402C57FA11}" destId="{609E9BD2-B2BB-413E-B14F-B3719701E30C}" srcOrd="0" destOrd="0" parTransId="{684C8723-2499-44ED-BA1A-7E31965DF59D}" sibTransId="{868DDEE2-1154-4523-B903-4E90BF9EC133}"/>
    <dgm:cxn modelId="{1FB6D725-1D44-42CE-91DA-DC00011324E9}" type="presOf" srcId="{4C5C1069-CC0F-4A0A-B822-FF383D7937C0}" destId="{D6F4336A-5EB5-4105-82A7-88378E7561EE}" srcOrd="0" destOrd="0" presId="urn:microsoft.com/office/officeart/2016/7/layout/BasicLinearProcessNumbered"/>
    <dgm:cxn modelId="{21801428-1B7F-4557-BDBF-C2001E6BBD7F}" type="presOf" srcId="{868DDEE2-1154-4523-B903-4E90BF9EC133}" destId="{3DE9FE9D-61D5-4026-BB6A-57550EFB0218}" srcOrd="0" destOrd="0" presId="urn:microsoft.com/office/officeart/2016/7/layout/BasicLinearProcessNumbered"/>
    <dgm:cxn modelId="{2F2E6B2F-36C1-4543-A04A-2A419FD14C0E}" type="presOf" srcId="{5F12954A-E462-4AD3-BECD-C1ECC49C8BDE}" destId="{48944045-C7F7-4A29-B6DB-E5ACBC2C6ED2}" srcOrd="0" destOrd="0" presId="urn:microsoft.com/office/officeart/2016/7/layout/BasicLinearProcessNumbered"/>
    <dgm:cxn modelId="{7A5C0D30-F0D3-44BE-8CA2-5FF1342C3589}" type="presOf" srcId="{4C5C1069-CC0F-4A0A-B822-FF383D7937C0}" destId="{8A7D23E3-05D0-4E1B-9035-2513A9F3F157}" srcOrd="1" destOrd="0" presId="urn:microsoft.com/office/officeart/2016/7/layout/BasicLinearProcessNumbered"/>
    <dgm:cxn modelId="{26C5A831-6A0E-4E24-8733-78F13ADD5CFE}" type="presOf" srcId="{339F6F80-99DE-4CA0-909C-90427E1912CF}" destId="{905B654F-4281-4889-9EBB-4ED65927E77B}" srcOrd="0" destOrd="0" presId="urn:microsoft.com/office/officeart/2016/7/layout/BasicLinearProcessNumbered"/>
    <dgm:cxn modelId="{B896E235-D0B2-456E-9F92-5424FEEE1443}" type="presOf" srcId="{7EEF7AAC-E973-4E9C-9031-FA402C57FA11}" destId="{A0628CC5-4C7E-4DE9-B365-0863693F6BC5}" srcOrd="0" destOrd="0" presId="urn:microsoft.com/office/officeart/2016/7/layout/BasicLinearProcessNumbered"/>
    <dgm:cxn modelId="{5A882539-B686-4630-9227-4D8680BD1845}" type="presOf" srcId="{B1830802-3A6E-4606-98FA-F6750C6D2F50}" destId="{DDA8948E-DAEB-4CCD-B286-12B19F8EA862}" srcOrd="1" destOrd="0" presId="urn:microsoft.com/office/officeart/2016/7/layout/BasicLinearProcessNumbered"/>
    <dgm:cxn modelId="{4B267C5D-A00B-41C0-B4FC-7F215B5E337F}" srcId="{7EEF7AAC-E973-4E9C-9031-FA402C57FA11}" destId="{D6A708A3-8B20-41A4-A81E-8128A8E751D5}" srcOrd="4" destOrd="0" parTransId="{97178AED-1B9D-46BA-B616-542FAF296A28}" sibTransId="{59D24012-7B71-41A7-9C08-DD85622EC05C}"/>
    <dgm:cxn modelId="{798F3443-7100-4C5E-80CC-BC3368792E6B}" type="presOf" srcId="{5F12954A-E462-4AD3-BECD-C1ECC49C8BDE}" destId="{93A0B967-3861-433B-8130-3A44B6C373A5}" srcOrd="1" destOrd="0" presId="urn:microsoft.com/office/officeart/2016/7/layout/BasicLinearProcessNumbered"/>
    <dgm:cxn modelId="{BF49FC43-139D-47EC-9074-9493CAC2E207}" type="presOf" srcId="{B1830802-3A6E-4606-98FA-F6750C6D2F50}" destId="{34D81B96-2EF5-457C-8453-E62BDD28F62C}" srcOrd="0" destOrd="0" presId="urn:microsoft.com/office/officeart/2016/7/layout/BasicLinearProcessNumbered"/>
    <dgm:cxn modelId="{E4907C66-2797-4E6E-BD31-BDD60BD9B7D3}" type="presOf" srcId="{D6A708A3-8B20-41A4-A81E-8128A8E751D5}" destId="{37112779-4A71-4BE1-A699-777148814DE9}" srcOrd="1" destOrd="0" presId="urn:microsoft.com/office/officeart/2016/7/layout/BasicLinearProcessNumbered"/>
    <dgm:cxn modelId="{2DEB5A6D-3352-4374-B508-C8A2A00049AF}" type="presOf" srcId="{609E9BD2-B2BB-413E-B14F-B3719701E30C}" destId="{77C5B30A-8EEA-4C38-929D-DA7DD2C1EBE3}" srcOrd="1" destOrd="0" presId="urn:microsoft.com/office/officeart/2016/7/layout/BasicLinearProcessNumbered"/>
    <dgm:cxn modelId="{3485FB4F-7D10-4715-BC37-E70065D30A17}" type="presOf" srcId="{59D24012-7B71-41A7-9C08-DD85622EC05C}" destId="{7CE70AF9-B700-4144-9FDA-B95E7A99E62A}" srcOrd="0" destOrd="0" presId="urn:microsoft.com/office/officeart/2016/7/layout/BasicLinearProcessNumbered"/>
    <dgm:cxn modelId="{72517680-6B2E-4A60-992C-6F06B342CBB1}" type="presOf" srcId="{D6A708A3-8B20-41A4-A81E-8128A8E751D5}" destId="{604A2ECB-7569-493A-9352-15B92D68F752}" srcOrd="0" destOrd="0" presId="urn:microsoft.com/office/officeart/2016/7/layout/BasicLinearProcessNumbered"/>
    <dgm:cxn modelId="{8ED1C882-FA79-4662-8457-5E864E6252C8}" srcId="{7EEF7AAC-E973-4E9C-9031-FA402C57FA11}" destId="{5F12954A-E462-4AD3-BECD-C1ECC49C8BDE}" srcOrd="2" destOrd="0" parTransId="{8008AA64-1612-4341-BD80-1F2FEE5C3FE9}" sibTransId="{339F6F80-99DE-4CA0-909C-90427E1912CF}"/>
    <dgm:cxn modelId="{99369F8F-193C-4835-9FC9-68CC938B2861}" type="presOf" srcId="{FAD0F6A5-395C-49F0-8BA4-51D33A4068F2}" destId="{C1B76456-5D99-4971-9738-B4873BE5C6C2}" srcOrd="0" destOrd="0" presId="urn:microsoft.com/office/officeart/2016/7/layout/BasicLinearProcessNumbered"/>
    <dgm:cxn modelId="{0D712FAD-689C-4D41-B657-B2E4ED0BAE52}" srcId="{7EEF7AAC-E973-4E9C-9031-FA402C57FA11}" destId="{B1830802-3A6E-4606-98FA-F6750C6D2F50}" srcOrd="3" destOrd="0" parTransId="{ACAFA3C7-F9B8-4A0B-98D9-751E797C72C6}" sibTransId="{768C9C05-A10F-4868-B5BD-2CD081D8599F}"/>
    <dgm:cxn modelId="{70368BAE-5FD6-4545-AD21-F5C1F79AB27E}" type="presOf" srcId="{768C9C05-A10F-4868-B5BD-2CD081D8599F}" destId="{CED1467B-51E7-4E36-91FD-3EF587889950}" srcOrd="0" destOrd="0" presId="urn:microsoft.com/office/officeart/2016/7/layout/BasicLinearProcessNumbered"/>
    <dgm:cxn modelId="{9FEC33DD-E152-4E33-9C65-8992723B9DC3}" type="presOf" srcId="{609E9BD2-B2BB-413E-B14F-B3719701E30C}" destId="{97359802-7B84-4B57-95E4-669CAB0CA53E}" srcOrd="0" destOrd="0" presId="urn:microsoft.com/office/officeart/2016/7/layout/BasicLinearProcessNumbered"/>
    <dgm:cxn modelId="{C0089E2A-AAB9-43BD-B618-432ABDB6C3CB}" type="presParOf" srcId="{A0628CC5-4C7E-4DE9-B365-0863693F6BC5}" destId="{496A343D-613B-4B95-AFA6-41EAE86137D6}" srcOrd="0" destOrd="0" presId="urn:microsoft.com/office/officeart/2016/7/layout/BasicLinearProcessNumbered"/>
    <dgm:cxn modelId="{7B49CC3A-2BA1-4156-9847-38D2DEF59AEE}" type="presParOf" srcId="{496A343D-613B-4B95-AFA6-41EAE86137D6}" destId="{97359802-7B84-4B57-95E4-669CAB0CA53E}" srcOrd="0" destOrd="0" presId="urn:microsoft.com/office/officeart/2016/7/layout/BasicLinearProcessNumbered"/>
    <dgm:cxn modelId="{CEC5BD39-6B62-4A5D-A072-C8515201B3A3}" type="presParOf" srcId="{496A343D-613B-4B95-AFA6-41EAE86137D6}" destId="{3DE9FE9D-61D5-4026-BB6A-57550EFB0218}" srcOrd="1" destOrd="0" presId="urn:microsoft.com/office/officeart/2016/7/layout/BasicLinearProcessNumbered"/>
    <dgm:cxn modelId="{ABAC0694-07B4-437A-B846-B403DB674284}" type="presParOf" srcId="{496A343D-613B-4B95-AFA6-41EAE86137D6}" destId="{EF0A8864-D73D-4EB2-B06B-CC92B2856556}" srcOrd="2" destOrd="0" presId="urn:microsoft.com/office/officeart/2016/7/layout/BasicLinearProcessNumbered"/>
    <dgm:cxn modelId="{718F796F-6B4D-429A-944A-7D66AC486458}" type="presParOf" srcId="{496A343D-613B-4B95-AFA6-41EAE86137D6}" destId="{77C5B30A-8EEA-4C38-929D-DA7DD2C1EBE3}" srcOrd="3" destOrd="0" presId="urn:microsoft.com/office/officeart/2016/7/layout/BasicLinearProcessNumbered"/>
    <dgm:cxn modelId="{0B936654-06F8-4578-A030-383C8BEF1CFD}" type="presParOf" srcId="{A0628CC5-4C7E-4DE9-B365-0863693F6BC5}" destId="{FDCE22A6-9B1F-4A72-A2C2-368CD0DEA30A}" srcOrd="1" destOrd="0" presId="urn:microsoft.com/office/officeart/2016/7/layout/BasicLinearProcessNumbered"/>
    <dgm:cxn modelId="{E5D3C426-4AD1-479D-BCD9-91578E332CD6}" type="presParOf" srcId="{A0628CC5-4C7E-4DE9-B365-0863693F6BC5}" destId="{625F4F28-9EAB-4D64-8F93-C0C0A8DCC70B}" srcOrd="2" destOrd="0" presId="urn:microsoft.com/office/officeart/2016/7/layout/BasicLinearProcessNumbered"/>
    <dgm:cxn modelId="{5D6FD2DD-C5C2-4760-9F71-7A6F5CF338F7}" type="presParOf" srcId="{625F4F28-9EAB-4D64-8F93-C0C0A8DCC70B}" destId="{D6F4336A-5EB5-4105-82A7-88378E7561EE}" srcOrd="0" destOrd="0" presId="urn:microsoft.com/office/officeart/2016/7/layout/BasicLinearProcessNumbered"/>
    <dgm:cxn modelId="{6A149EE8-891E-47B5-ABBB-5184A0DA7CEE}" type="presParOf" srcId="{625F4F28-9EAB-4D64-8F93-C0C0A8DCC70B}" destId="{C1B76456-5D99-4971-9738-B4873BE5C6C2}" srcOrd="1" destOrd="0" presId="urn:microsoft.com/office/officeart/2016/7/layout/BasicLinearProcessNumbered"/>
    <dgm:cxn modelId="{97AC7B3C-3CD1-4288-9466-C46197FDD641}" type="presParOf" srcId="{625F4F28-9EAB-4D64-8F93-C0C0A8DCC70B}" destId="{82386D30-7A0B-4DD0-83F2-3A2ED48602BF}" srcOrd="2" destOrd="0" presId="urn:microsoft.com/office/officeart/2016/7/layout/BasicLinearProcessNumbered"/>
    <dgm:cxn modelId="{AAD82BFE-FA24-4AB7-8D15-23B9EC6A85DD}" type="presParOf" srcId="{625F4F28-9EAB-4D64-8F93-C0C0A8DCC70B}" destId="{8A7D23E3-05D0-4E1B-9035-2513A9F3F157}" srcOrd="3" destOrd="0" presId="urn:microsoft.com/office/officeart/2016/7/layout/BasicLinearProcessNumbered"/>
    <dgm:cxn modelId="{BCFC4793-3CCD-442A-B6CA-EE881728D1E2}" type="presParOf" srcId="{A0628CC5-4C7E-4DE9-B365-0863693F6BC5}" destId="{E682F467-477A-46E8-AD45-0B56A943B628}" srcOrd="3" destOrd="0" presId="urn:microsoft.com/office/officeart/2016/7/layout/BasicLinearProcessNumbered"/>
    <dgm:cxn modelId="{EFE6498C-9C4A-43BA-A830-451C61B08948}" type="presParOf" srcId="{A0628CC5-4C7E-4DE9-B365-0863693F6BC5}" destId="{C694900C-DBF6-4CAF-8D87-BB8E2F25E6D5}" srcOrd="4" destOrd="0" presId="urn:microsoft.com/office/officeart/2016/7/layout/BasicLinearProcessNumbered"/>
    <dgm:cxn modelId="{4467D876-9180-464F-A613-63381D42F716}" type="presParOf" srcId="{C694900C-DBF6-4CAF-8D87-BB8E2F25E6D5}" destId="{48944045-C7F7-4A29-B6DB-E5ACBC2C6ED2}" srcOrd="0" destOrd="0" presId="urn:microsoft.com/office/officeart/2016/7/layout/BasicLinearProcessNumbered"/>
    <dgm:cxn modelId="{8A70ABE2-AC87-4960-9C06-33B09381F1F6}" type="presParOf" srcId="{C694900C-DBF6-4CAF-8D87-BB8E2F25E6D5}" destId="{905B654F-4281-4889-9EBB-4ED65927E77B}" srcOrd="1" destOrd="0" presId="urn:microsoft.com/office/officeart/2016/7/layout/BasicLinearProcessNumbered"/>
    <dgm:cxn modelId="{FAD1ED17-754A-43B4-8603-42BA9626FE37}" type="presParOf" srcId="{C694900C-DBF6-4CAF-8D87-BB8E2F25E6D5}" destId="{12892F90-B7CB-43C5-B596-176FE4627992}" srcOrd="2" destOrd="0" presId="urn:microsoft.com/office/officeart/2016/7/layout/BasicLinearProcessNumbered"/>
    <dgm:cxn modelId="{42C8088B-55AA-40A9-9405-0973CDC10D37}" type="presParOf" srcId="{C694900C-DBF6-4CAF-8D87-BB8E2F25E6D5}" destId="{93A0B967-3861-433B-8130-3A44B6C373A5}" srcOrd="3" destOrd="0" presId="urn:microsoft.com/office/officeart/2016/7/layout/BasicLinearProcessNumbered"/>
    <dgm:cxn modelId="{831F466D-A3CC-401C-86C6-B8A57DE7CB6C}" type="presParOf" srcId="{A0628CC5-4C7E-4DE9-B365-0863693F6BC5}" destId="{E6C2FDCE-6E2A-4084-8C34-A2DE8C42BD7E}" srcOrd="5" destOrd="0" presId="urn:microsoft.com/office/officeart/2016/7/layout/BasicLinearProcessNumbered"/>
    <dgm:cxn modelId="{37747BE7-34B9-4D48-924C-26030CE7E6C6}" type="presParOf" srcId="{A0628CC5-4C7E-4DE9-B365-0863693F6BC5}" destId="{FFBE0306-9763-4D8F-A2B7-D75D790EDEBF}" srcOrd="6" destOrd="0" presId="urn:microsoft.com/office/officeart/2016/7/layout/BasicLinearProcessNumbered"/>
    <dgm:cxn modelId="{29B91E46-3D19-4570-BE49-F1470D0A398E}" type="presParOf" srcId="{FFBE0306-9763-4D8F-A2B7-D75D790EDEBF}" destId="{34D81B96-2EF5-457C-8453-E62BDD28F62C}" srcOrd="0" destOrd="0" presId="urn:microsoft.com/office/officeart/2016/7/layout/BasicLinearProcessNumbered"/>
    <dgm:cxn modelId="{9A44239C-146A-40F0-AF0C-FB4CDFDCD943}" type="presParOf" srcId="{FFBE0306-9763-4D8F-A2B7-D75D790EDEBF}" destId="{CED1467B-51E7-4E36-91FD-3EF587889950}" srcOrd="1" destOrd="0" presId="urn:microsoft.com/office/officeart/2016/7/layout/BasicLinearProcessNumbered"/>
    <dgm:cxn modelId="{8734D5CA-DCA0-4A72-88E8-9CDFC59C0D01}" type="presParOf" srcId="{FFBE0306-9763-4D8F-A2B7-D75D790EDEBF}" destId="{B720A9FB-072B-45FF-87A7-3176F19C9092}" srcOrd="2" destOrd="0" presId="urn:microsoft.com/office/officeart/2016/7/layout/BasicLinearProcessNumbered"/>
    <dgm:cxn modelId="{6AF77172-27CF-4A87-B7FD-C1DC80ED4A81}" type="presParOf" srcId="{FFBE0306-9763-4D8F-A2B7-D75D790EDEBF}" destId="{DDA8948E-DAEB-4CCD-B286-12B19F8EA862}" srcOrd="3" destOrd="0" presId="urn:microsoft.com/office/officeart/2016/7/layout/BasicLinearProcessNumbered"/>
    <dgm:cxn modelId="{3DD089D0-70AF-48C1-97A4-888FB13FF857}" type="presParOf" srcId="{A0628CC5-4C7E-4DE9-B365-0863693F6BC5}" destId="{5DE0B1FB-3FA5-4B75-8B70-086FDC74BE40}" srcOrd="7" destOrd="0" presId="urn:microsoft.com/office/officeart/2016/7/layout/BasicLinearProcessNumbered"/>
    <dgm:cxn modelId="{2CA01231-4016-4559-9283-DADA1DC9524C}" type="presParOf" srcId="{A0628CC5-4C7E-4DE9-B365-0863693F6BC5}" destId="{76B54DE4-98BE-4BF3-AB27-D05899CB859D}" srcOrd="8" destOrd="0" presId="urn:microsoft.com/office/officeart/2016/7/layout/BasicLinearProcessNumbered"/>
    <dgm:cxn modelId="{E5D8B890-3117-48C5-A80B-79119F213708}" type="presParOf" srcId="{76B54DE4-98BE-4BF3-AB27-D05899CB859D}" destId="{604A2ECB-7569-493A-9352-15B92D68F752}" srcOrd="0" destOrd="0" presId="urn:microsoft.com/office/officeart/2016/7/layout/BasicLinearProcessNumbered"/>
    <dgm:cxn modelId="{F380EFB6-8580-49DE-9EA1-BD425914A33C}" type="presParOf" srcId="{76B54DE4-98BE-4BF3-AB27-D05899CB859D}" destId="{7CE70AF9-B700-4144-9FDA-B95E7A99E62A}" srcOrd="1" destOrd="0" presId="urn:microsoft.com/office/officeart/2016/7/layout/BasicLinearProcessNumbered"/>
    <dgm:cxn modelId="{7D8B5B7E-766A-41FA-B33B-F893B0250EB5}" type="presParOf" srcId="{76B54DE4-98BE-4BF3-AB27-D05899CB859D}" destId="{54F58BDC-25EC-434F-BD6B-7C5B561BB1C1}" srcOrd="2" destOrd="0" presId="urn:microsoft.com/office/officeart/2016/7/layout/BasicLinearProcessNumbered"/>
    <dgm:cxn modelId="{DAC6086F-A3DC-465E-81E9-504585ED2566}" type="presParOf" srcId="{76B54DE4-98BE-4BF3-AB27-D05899CB859D}" destId="{37112779-4A71-4BE1-A699-777148814DE9}" srcOrd="3" destOrd="0" presId="urn:microsoft.com/office/officeart/2016/7/layout/BasicLinear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AD7BCCC-BA79-48F0-B5B6-C8EC2895CF9F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3880A8B9-2307-4FB3-B4D8-E58349627E1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Analyzed a subset of 500,000 records from a large sneaker dataset containing 14 million entries.</a:t>
          </a:r>
          <a:endParaRPr lang="en-US"/>
        </a:p>
      </dgm:t>
    </dgm:pt>
    <dgm:pt modelId="{893FCBE4-0663-4660-A764-97FCB6CFBCE9}" type="parTrans" cxnId="{13AF89F8-ACDA-437B-8754-031399DB592A}">
      <dgm:prSet/>
      <dgm:spPr/>
      <dgm:t>
        <a:bodyPr/>
        <a:lstStyle/>
        <a:p>
          <a:endParaRPr lang="en-US"/>
        </a:p>
      </dgm:t>
    </dgm:pt>
    <dgm:pt modelId="{0B2D2DB3-457A-4A89-BD50-F428488F77C7}" type="sibTrans" cxnId="{13AF89F8-ACDA-437B-8754-031399DB592A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6B7A09CC-8A34-42BD-AA13-B1063D02AF0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Began with a Random Forest model, then shifted to use it for feature identification due to initial high error rates.</a:t>
          </a:r>
          <a:endParaRPr lang="en-US"/>
        </a:p>
      </dgm:t>
    </dgm:pt>
    <dgm:pt modelId="{CEAE2509-E2EF-4C6B-9843-3012277FFA1B}" type="parTrans" cxnId="{8503D7B4-5BE0-472E-9F89-84896E5470E9}">
      <dgm:prSet/>
      <dgm:spPr/>
      <dgm:t>
        <a:bodyPr/>
        <a:lstStyle/>
        <a:p>
          <a:endParaRPr lang="en-US"/>
        </a:p>
      </dgm:t>
    </dgm:pt>
    <dgm:pt modelId="{8D120F4E-BB0B-429F-A49E-429B1A9B22C1}" type="sibTrans" cxnId="{8503D7B4-5BE0-472E-9F89-84896E5470E9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ED0F58B9-8EA0-4E64-9F28-145316CE640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Applied standardization and normalization to enhance model precision.</a:t>
          </a:r>
          <a:endParaRPr lang="en-US"/>
        </a:p>
      </dgm:t>
    </dgm:pt>
    <dgm:pt modelId="{A98C7A45-052C-4777-85FE-ED6300B948F9}" type="parTrans" cxnId="{A950AA32-3A29-4459-9466-B6458FC3F805}">
      <dgm:prSet/>
      <dgm:spPr/>
      <dgm:t>
        <a:bodyPr/>
        <a:lstStyle/>
        <a:p>
          <a:endParaRPr lang="en-US"/>
        </a:p>
      </dgm:t>
    </dgm:pt>
    <dgm:pt modelId="{931618DD-6C94-4CEC-9660-EE0252E6E391}" type="sibTrans" cxnId="{A950AA32-3A29-4459-9466-B6458FC3F805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D4A92B7A-96DD-42DF-B24F-68686E0F35D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Employed a Feed Forward Neural Network to forecast sneaker prices.</a:t>
          </a:r>
          <a:endParaRPr lang="en-US"/>
        </a:p>
      </dgm:t>
    </dgm:pt>
    <dgm:pt modelId="{8DC3D65A-CFE1-455A-8B74-E79069FF1E9A}" type="parTrans" cxnId="{7ED0906A-6F14-4B57-AEC4-AFF37DF5477A}">
      <dgm:prSet/>
      <dgm:spPr/>
      <dgm:t>
        <a:bodyPr/>
        <a:lstStyle/>
        <a:p>
          <a:endParaRPr lang="en-US"/>
        </a:p>
      </dgm:t>
    </dgm:pt>
    <dgm:pt modelId="{524BC23B-50F5-4A95-A96F-C4154F401157}" type="sibTrans" cxnId="{7ED0906A-6F14-4B57-AEC4-AFF37DF5477A}">
      <dgm:prSet/>
      <dgm:spPr/>
      <dgm:t>
        <a:bodyPr/>
        <a:lstStyle/>
        <a:p>
          <a:endParaRPr lang="en-US"/>
        </a:p>
      </dgm:t>
    </dgm:pt>
    <dgm:pt modelId="{ECD7556D-55CA-4484-9AD0-8476E9657852}" type="pres">
      <dgm:prSet presAssocID="{BAD7BCCC-BA79-48F0-B5B6-C8EC2895CF9F}" presName="root" presStyleCnt="0">
        <dgm:presLayoutVars>
          <dgm:dir/>
          <dgm:resizeHandles val="exact"/>
        </dgm:presLayoutVars>
      </dgm:prSet>
      <dgm:spPr/>
    </dgm:pt>
    <dgm:pt modelId="{13625260-984D-43A1-9C93-1EE62DB7C782}" type="pres">
      <dgm:prSet presAssocID="{BAD7BCCC-BA79-48F0-B5B6-C8EC2895CF9F}" presName="container" presStyleCnt="0">
        <dgm:presLayoutVars>
          <dgm:dir/>
          <dgm:resizeHandles val="exact"/>
        </dgm:presLayoutVars>
      </dgm:prSet>
      <dgm:spPr/>
    </dgm:pt>
    <dgm:pt modelId="{1C581C5E-1B7B-4E0C-B6E3-A97AC52EE383}" type="pres">
      <dgm:prSet presAssocID="{3880A8B9-2307-4FB3-B4D8-E58349627E1A}" presName="compNode" presStyleCnt="0"/>
      <dgm:spPr/>
    </dgm:pt>
    <dgm:pt modelId="{EE89D3B5-FF65-468E-A154-5D6C9AD5DD47}" type="pres">
      <dgm:prSet presAssocID="{3880A8B9-2307-4FB3-B4D8-E58349627E1A}" presName="iconBgRect" presStyleLbl="bgShp" presStyleIdx="0" presStyleCnt="4"/>
      <dgm:spPr/>
    </dgm:pt>
    <dgm:pt modelId="{D988DC73-9478-4AE9-94C3-7CEF6CCFC3C3}" type="pres">
      <dgm:prSet presAssocID="{3880A8B9-2307-4FB3-B4D8-E58349627E1A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89241C19-A0E5-4463-98BD-20717101236D}" type="pres">
      <dgm:prSet presAssocID="{3880A8B9-2307-4FB3-B4D8-E58349627E1A}" presName="spaceRect" presStyleCnt="0"/>
      <dgm:spPr/>
    </dgm:pt>
    <dgm:pt modelId="{6CE846E5-E8E4-481A-A2AC-080610B01C6C}" type="pres">
      <dgm:prSet presAssocID="{3880A8B9-2307-4FB3-B4D8-E58349627E1A}" presName="textRect" presStyleLbl="revTx" presStyleIdx="0" presStyleCnt="4">
        <dgm:presLayoutVars>
          <dgm:chMax val="1"/>
          <dgm:chPref val="1"/>
        </dgm:presLayoutVars>
      </dgm:prSet>
      <dgm:spPr/>
    </dgm:pt>
    <dgm:pt modelId="{23628D88-0488-4CF4-B6CA-5B636DCDD224}" type="pres">
      <dgm:prSet presAssocID="{0B2D2DB3-457A-4A89-BD50-F428488F77C7}" presName="sibTrans" presStyleLbl="sibTrans2D1" presStyleIdx="0" presStyleCnt="0"/>
      <dgm:spPr/>
    </dgm:pt>
    <dgm:pt modelId="{4D94866E-D7CB-4880-AD70-B18D01CFF2B5}" type="pres">
      <dgm:prSet presAssocID="{6B7A09CC-8A34-42BD-AA13-B1063D02AF04}" presName="compNode" presStyleCnt="0"/>
      <dgm:spPr/>
    </dgm:pt>
    <dgm:pt modelId="{3171565D-F782-4F02-97F4-F48F80152965}" type="pres">
      <dgm:prSet presAssocID="{6B7A09CC-8A34-42BD-AA13-B1063D02AF04}" presName="iconBgRect" presStyleLbl="bgShp" presStyleIdx="1" presStyleCnt="4"/>
      <dgm:spPr/>
    </dgm:pt>
    <dgm:pt modelId="{09D6EF99-0637-4DDF-8587-FBFA0DB4575B}" type="pres">
      <dgm:prSet presAssocID="{6B7A09CC-8A34-42BD-AA13-B1063D02AF04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orest scene"/>
        </a:ext>
      </dgm:extLst>
    </dgm:pt>
    <dgm:pt modelId="{C439B3C5-AB45-48EC-9245-AD093BBFD093}" type="pres">
      <dgm:prSet presAssocID="{6B7A09CC-8A34-42BD-AA13-B1063D02AF04}" presName="spaceRect" presStyleCnt="0"/>
      <dgm:spPr/>
    </dgm:pt>
    <dgm:pt modelId="{A2AC7E15-776A-4253-AAF3-1BDD1741A7AB}" type="pres">
      <dgm:prSet presAssocID="{6B7A09CC-8A34-42BD-AA13-B1063D02AF04}" presName="textRect" presStyleLbl="revTx" presStyleIdx="1" presStyleCnt="4">
        <dgm:presLayoutVars>
          <dgm:chMax val="1"/>
          <dgm:chPref val="1"/>
        </dgm:presLayoutVars>
      </dgm:prSet>
      <dgm:spPr/>
    </dgm:pt>
    <dgm:pt modelId="{497019AF-6C01-4017-9E37-F6BC9BDE139F}" type="pres">
      <dgm:prSet presAssocID="{8D120F4E-BB0B-429F-A49E-429B1A9B22C1}" presName="sibTrans" presStyleLbl="sibTrans2D1" presStyleIdx="0" presStyleCnt="0"/>
      <dgm:spPr/>
    </dgm:pt>
    <dgm:pt modelId="{F8BE1E48-B7FA-4253-A432-6F0A5929DC7B}" type="pres">
      <dgm:prSet presAssocID="{ED0F58B9-8EA0-4E64-9F28-145316CE640E}" presName="compNode" presStyleCnt="0"/>
      <dgm:spPr/>
    </dgm:pt>
    <dgm:pt modelId="{44BA3A33-6011-40ED-A9AE-3531E93AE2D1}" type="pres">
      <dgm:prSet presAssocID="{ED0F58B9-8EA0-4E64-9F28-145316CE640E}" presName="iconBgRect" presStyleLbl="bgShp" presStyleIdx="2" presStyleCnt="4"/>
      <dgm:spPr/>
    </dgm:pt>
    <dgm:pt modelId="{D7FFBCB2-B3B7-4397-9270-77F887B432CE}" type="pres">
      <dgm:prSet presAssocID="{ED0F58B9-8EA0-4E64-9F28-145316CE640E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E492F22F-ACBC-4652-90BC-92A731C99930}" type="pres">
      <dgm:prSet presAssocID="{ED0F58B9-8EA0-4E64-9F28-145316CE640E}" presName="spaceRect" presStyleCnt="0"/>
      <dgm:spPr/>
    </dgm:pt>
    <dgm:pt modelId="{8E6D08F1-5028-4034-AD32-A7F7CA017A9C}" type="pres">
      <dgm:prSet presAssocID="{ED0F58B9-8EA0-4E64-9F28-145316CE640E}" presName="textRect" presStyleLbl="revTx" presStyleIdx="2" presStyleCnt="4">
        <dgm:presLayoutVars>
          <dgm:chMax val="1"/>
          <dgm:chPref val="1"/>
        </dgm:presLayoutVars>
      </dgm:prSet>
      <dgm:spPr/>
    </dgm:pt>
    <dgm:pt modelId="{44A5FA48-D217-494E-99F3-CAD4688689BA}" type="pres">
      <dgm:prSet presAssocID="{931618DD-6C94-4CEC-9660-EE0252E6E391}" presName="sibTrans" presStyleLbl="sibTrans2D1" presStyleIdx="0" presStyleCnt="0"/>
      <dgm:spPr/>
    </dgm:pt>
    <dgm:pt modelId="{E506F05A-D346-4D7F-8FF7-F98FCD87F8BA}" type="pres">
      <dgm:prSet presAssocID="{D4A92B7A-96DD-42DF-B24F-68686E0F35D4}" presName="compNode" presStyleCnt="0"/>
      <dgm:spPr/>
    </dgm:pt>
    <dgm:pt modelId="{10AB0A8C-CE84-4279-99B0-77B5DCDA3BAF}" type="pres">
      <dgm:prSet presAssocID="{D4A92B7A-96DD-42DF-B24F-68686E0F35D4}" presName="iconBgRect" presStyleLbl="bgShp" presStyleIdx="3" presStyleCnt="4"/>
      <dgm:spPr/>
    </dgm:pt>
    <dgm:pt modelId="{7F13954D-B5B0-47B6-A853-A77EF4453031}" type="pres">
      <dgm:prSet presAssocID="{D4A92B7A-96DD-42DF-B24F-68686E0F35D4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ain"/>
        </a:ext>
      </dgm:extLst>
    </dgm:pt>
    <dgm:pt modelId="{A5DBFE41-D1AE-4AEA-AE1B-7DBDDCC89400}" type="pres">
      <dgm:prSet presAssocID="{D4A92B7A-96DD-42DF-B24F-68686E0F35D4}" presName="spaceRect" presStyleCnt="0"/>
      <dgm:spPr/>
    </dgm:pt>
    <dgm:pt modelId="{0852D68C-C907-4F1A-9564-0766CED98BEB}" type="pres">
      <dgm:prSet presAssocID="{D4A92B7A-96DD-42DF-B24F-68686E0F35D4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5E6E3C23-A580-4A6F-8C4A-F97CFE949711}" type="presOf" srcId="{D4A92B7A-96DD-42DF-B24F-68686E0F35D4}" destId="{0852D68C-C907-4F1A-9564-0766CED98BEB}" srcOrd="0" destOrd="0" presId="urn:microsoft.com/office/officeart/2018/2/layout/IconCircleList"/>
    <dgm:cxn modelId="{A950AA32-3A29-4459-9466-B6458FC3F805}" srcId="{BAD7BCCC-BA79-48F0-B5B6-C8EC2895CF9F}" destId="{ED0F58B9-8EA0-4E64-9F28-145316CE640E}" srcOrd="2" destOrd="0" parTransId="{A98C7A45-052C-4777-85FE-ED6300B948F9}" sibTransId="{931618DD-6C94-4CEC-9660-EE0252E6E391}"/>
    <dgm:cxn modelId="{7551CE69-C902-4A69-A64D-9471F348DE1D}" type="presOf" srcId="{8D120F4E-BB0B-429F-A49E-429B1A9B22C1}" destId="{497019AF-6C01-4017-9E37-F6BC9BDE139F}" srcOrd="0" destOrd="0" presId="urn:microsoft.com/office/officeart/2018/2/layout/IconCircleList"/>
    <dgm:cxn modelId="{7ED0906A-6F14-4B57-AEC4-AFF37DF5477A}" srcId="{BAD7BCCC-BA79-48F0-B5B6-C8EC2895CF9F}" destId="{D4A92B7A-96DD-42DF-B24F-68686E0F35D4}" srcOrd="3" destOrd="0" parTransId="{8DC3D65A-CFE1-455A-8B74-E79069FF1E9A}" sibTransId="{524BC23B-50F5-4A95-A96F-C4154F401157}"/>
    <dgm:cxn modelId="{9B12CB4E-BAEE-426D-B85F-2DC22A6A1CD1}" type="presOf" srcId="{3880A8B9-2307-4FB3-B4D8-E58349627E1A}" destId="{6CE846E5-E8E4-481A-A2AC-080610B01C6C}" srcOrd="0" destOrd="0" presId="urn:microsoft.com/office/officeart/2018/2/layout/IconCircleList"/>
    <dgm:cxn modelId="{999CE3A8-2013-4964-8B5F-24920D51FC4D}" type="presOf" srcId="{BAD7BCCC-BA79-48F0-B5B6-C8EC2895CF9F}" destId="{ECD7556D-55CA-4484-9AD0-8476E9657852}" srcOrd="0" destOrd="0" presId="urn:microsoft.com/office/officeart/2018/2/layout/IconCircleList"/>
    <dgm:cxn modelId="{8503D7B4-5BE0-472E-9F89-84896E5470E9}" srcId="{BAD7BCCC-BA79-48F0-B5B6-C8EC2895CF9F}" destId="{6B7A09CC-8A34-42BD-AA13-B1063D02AF04}" srcOrd="1" destOrd="0" parTransId="{CEAE2509-E2EF-4C6B-9843-3012277FFA1B}" sibTransId="{8D120F4E-BB0B-429F-A49E-429B1A9B22C1}"/>
    <dgm:cxn modelId="{665C11E2-406A-4B94-BEF7-54972564F19C}" type="presOf" srcId="{ED0F58B9-8EA0-4E64-9F28-145316CE640E}" destId="{8E6D08F1-5028-4034-AD32-A7F7CA017A9C}" srcOrd="0" destOrd="0" presId="urn:microsoft.com/office/officeart/2018/2/layout/IconCircleList"/>
    <dgm:cxn modelId="{94DC4FF7-DA3E-44E8-B998-F826CBCBF8AC}" type="presOf" srcId="{931618DD-6C94-4CEC-9660-EE0252E6E391}" destId="{44A5FA48-D217-494E-99F3-CAD4688689BA}" srcOrd="0" destOrd="0" presId="urn:microsoft.com/office/officeart/2018/2/layout/IconCircleList"/>
    <dgm:cxn modelId="{0F9EF1F7-ECF5-4662-AD2C-29A4A5184F12}" type="presOf" srcId="{6B7A09CC-8A34-42BD-AA13-B1063D02AF04}" destId="{A2AC7E15-776A-4253-AAF3-1BDD1741A7AB}" srcOrd="0" destOrd="0" presId="urn:microsoft.com/office/officeart/2018/2/layout/IconCircleList"/>
    <dgm:cxn modelId="{13AF89F8-ACDA-437B-8754-031399DB592A}" srcId="{BAD7BCCC-BA79-48F0-B5B6-C8EC2895CF9F}" destId="{3880A8B9-2307-4FB3-B4D8-E58349627E1A}" srcOrd="0" destOrd="0" parTransId="{893FCBE4-0663-4660-A764-97FCB6CFBCE9}" sibTransId="{0B2D2DB3-457A-4A89-BD50-F428488F77C7}"/>
    <dgm:cxn modelId="{87BCEDFB-CA11-4050-A881-1698E32D54BC}" type="presOf" srcId="{0B2D2DB3-457A-4A89-BD50-F428488F77C7}" destId="{23628D88-0488-4CF4-B6CA-5B636DCDD224}" srcOrd="0" destOrd="0" presId="urn:microsoft.com/office/officeart/2018/2/layout/IconCircleList"/>
    <dgm:cxn modelId="{74461376-E458-4498-9875-0579D8B2A50C}" type="presParOf" srcId="{ECD7556D-55CA-4484-9AD0-8476E9657852}" destId="{13625260-984D-43A1-9C93-1EE62DB7C782}" srcOrd="0" destOrd="0" presId="urn:microsoft.com/office/officeart/2018/2/layout/IconCircleList"/>
    <dgm:cxn modelId="{3CD81AC6-F350-462E-B3EC-8F92235D6E43}" type="presParOf" srcId="{13625260-984D-43A1-9C93-1EE62DB7C782}" destId="{1C581C5E-1B7B-4E0C-B6E3-A97AC52EE383}" srcOrd="0" destOrd="0" presId="urn:microsoft.com/office/officeart/2018/2/layout/IconCircleList"/>
    <dgm:cxn modelId="{ED8B6390-BC43-4904-BFAF-FDDBE7CA9606}" type="presParOf" srcId="{1C581C5E-1B7B-4E0C-B6E3-A97AC52EE383}" destId="{EE89D3B5-FF65-468E-A154-5D6C9AD5DD47}" srcOrd="0" destOrd="0" presId="urn:microsoft.com/office/officeart/2018/2/layout/IconCircleList"/>
    <dgm:cxn modelId="{167F3C86-8233-4E60-BDE4-109E0DE70CA4}" type="presParOf" srcId="{1C581C5E-1B7B-4E0C-B6E3-A97AC52EE383}" destId="{D988DC73-9478-4AE9-94C3-7CEF6CCFC3C3}" srcOrd="1" destOrd="0" presId="urn:microsoft.com/office/officeart/2018/2/layout/IconCircleList"/>
    <dgm:cxn modelId="{A075FB2D-2751-45AF-9BEB-41F4006C65E7}" type="presParOf" srcId="{1C581C5E-1B7B-4E0C-B6E3-A97AC52EE383}" destId="{89241C19-A0E5-4463-98BD-20717101236D}" srcOrd="2" destOrd="0" presId="urn:microsoft.com/office/officeart/2018/2/layout/IconCircleList"/>
    <dgm:cxn modelId="{415500DC-5686-4D07-8C39-CF52AFAF7A66}" type="presParOf" srcId="{1C581C5E-1B7B-4E0C-B6E3-A97AC52EE383}" destId="{6CE846E5-E8E4-481A-A2AC-080610B01C6C}" srcOrd="3" destOrd="0" presId="urn:microsoft.com/office/officeart/2018/2/layout/IconCircleList"/>
    <dgm:cxn modelId="{D2603B2A-B16A-4DD2-B8E5-524FE4B4FBCF}" type="presParOf" srcId="{13625260-984D-43A1-9C93-1EE62DB7C782}" destId="{23628D88-0488-4CF4-B6CA-5B636DCDD224}" srcOrd="1" destOrd="0" presId="urn:microsoft.com/office/officeart/2018/2/layout/IconCircleList"/>
    <dgm:cxn modelId="{B28CC97F-1ECC-4558-9911-4822ECE8CEDE}" type="presParOf" srcId="{13625260-984D-43A1-9C93-1EE62DB7C782}" destId="{4D94866E-D7CB-4880-AD70-B18D01CFF2B5}" srcOrd="2" destOrd="0" presId="urn:microsoft.com/office/officeart/2018/2/layout/IconCircleList"/>
    <dgm:cxn modelId="{72C7562D-5390-480A-A8B2-71CBA0B34562}" type="presParOf" srcId="{4D94866E-D7CB-4880-AD70-B18D01CFF2B5}" destId="{3171565D-F782-4F02-97F4-F48F80152965}" srcOrd="0" destOrd="0" presId="urn:microsoft.com/office/officeart/2018/2/layout/IconCircleList"/>
    <dgm:cxn modelId="{7AD355BC-9380-4F45-8AD8-CCA697A8DF1C}" type="presParOf" srcId="{4D94866E-D7CB-4880-AD70-B18D01CFF2B5}" destId="{09D6EF99-0637-4DDF-8587-FBFA0DB4575B}" srcOrd="1" destOrd="0" presId="urn:microsoft.com/office/officeart/2018/2/layout/IconCircleList"/>
    <dgm:cxn modelId="{08393916-421E-43B3-ACF1-324EB34BFD8F}" type="presParOf" srcId="{4D94866E-D7CB-4880-AD70-B18D01CFF2B5}" destId="{C439B3C5-AB45-48EC-9245-AD093BBFD093}" srcOrd="2" destOrd="0" presId="urn:microsoft.com/office/officeart/2018/2/layout/IconCircleList"/>
    <dgm:cxn modelId="{67D3489F-0822-4ED2-BF11-B687BC7AA187}" type="presParOf" srcId="{4D94866E-D7CB-4880-AD70-B18D01CFF2B5}" destId="{A2AC7E15-776A-4253-AAF3-1BDD1741A7AB}" srcOrd="3" destOrd="0" presId="urn:microsoft.com/office/officeart/2018/2/layout/IconCircleList"/>
    <dgm:cxn modelId="{F987C90E-219B-4860-9FE1-49906906037E}" type="presParOf" srcId="{13625260-984D-43A1-9C93-1EE62DB7C782}" destId="{497019AF-6C01-4017-9E37-F6BC9BDE139F}" srcOrd="3" destOrd="0" presId="urn:microsoft.com/office/officeart/2018/2/layout/IconCircleList"/>
    <dgm:cxn modelId="{500E37A1-A310-4770-9F90-9404A9F4F7D2}" type="presParOf" srcId="{13625260-984D-43A1-9C93-1EE62DB7C782}" destId="{F8BE1E48-B7FA-4253-A432-6F0A5929DC7B}" srcOrd="4" destOrd="0" presId="urn:microsoft.com/office/officeart/2018/2/layout/IconCircleList"/>
    <dgm:cxn modelId="{9B95B950-EF5A-4561-91E8-ACAB1B7C5A92}" type="presParOf" srcId="{F8BE1E48-B7FA-4253-A432-6F0A5929DC7B}" destId="{44BA3A33-6011-40ED-A9AE-3531E93AE2D1}" srcOrd="0" destOrd="0" presId="urn:microsoft.com/office/officeart/2018/2/layout/IconCircleList"/>
    <dgm:cxn modelId="{57D0BF1A-BD82-4CED-98DB-DFD81271D1AA}" type="presParOf" srcId="{F8BE1E48-B7FA-4253-A432-6F0A5929DC7B}" destId="{D7FFBCB2-B3B7-4397-9270-77F887B432CE}" srcOrd="1" destOrd="0" presId="urn:microsoft.com/office/officeart/2018/2/layout/IconCircleList"/>
    <dgm:cxn modelId="{A12A0A3E-9FF6-4477-AD54-B71598F1E377}" type="presParOf" srcId="{F8BE1E48-B7FA-4253-A432-6F0A5929DC7B}" destId="{E492F22F-ACBC-4652-90BC-92A731C99930}" srcOrd="2" destOrd="0" presId="urn:microsoft.com/office/officeart/2018/2/layout/IconCircleList"/>
    <dgm:cxn modelId="{1A11ACDD-A0A5-4E93-87BC-B8E731E602B1}" type="presParOf" srcId="{F8BE1E48-B7FA-4253-A432-6F0A5929DC7B}" destId="{8E6D08F1-5028-4034-AD32-A7F7CA017A9C}" srcOrd="3" destOrd="0" presId="urn:microsoft.com/office/officeart/2018/2/layout/IconCircleList"/>
    <dgm:cxn modelId="{9627EA3E-25A5-4F08-95A0-2EAE5A0272C3}" type="presParOf" srcId="{13625260-984D-43A1-9C93-1EE62DB7C782}" destId="{44A5FA48-D217-494E-99F3-CAD4688689BA}" srcOrd="5" destOrd="0" presId="urn:microsoft.com/office/officeart/2018/2/layout/IconCircleList"/>
    <dgm:cxn modelId="{6BD86F06-CFA4-47D9-B6B6-541854D942AE}" type="presParOf" srcId="{13625260-984D-43A1-9C93-1EE62DB7C782}" destId="{E506F05A-D346-4D7F-8FF7-F98FCD87F8BA}" srcOrd="6" destOrd="0" presId="urn:microsoft.com/office/officeart/2018/2/layout/IconCircleList"/>
    <dgm:cxn modelId="{BD648B37-DC3C-4710-BFB3-4BA0F49C4A5B}" type="presParOf" srcId="{E506F05A-D346-4D7F-8FF7-F98FCD87F8BA}" destId="{10AB0A8C-CE84-4279-99B0-77B5DCDA3BAF}" srcOrd="0" destOrd="0" presId="urn:microsoft.com/office/officeart/2018/2/layout/IconCircleList"/>
    <dgm:cxn modelId="{4A8DA41A-31A2-4277-9D2E-898AB8333D41}" type="presParOf" srcId="{E506F05A-D346-4D7F-8FF7-F98FCD87F8BA}" destId="{7F13954D-B5B0-47B6-A853-A77EF4453031}" srcOrd="1" destOrd="0" presId="urn:microsoft.com/office/officeart/2018/2/layout/IconCircleList"/>
    <dgm:cxn modelId="{0106192F-35DA-4255-A7EF-D315EF374AFC}" type="presParOf" srcId="{E506F05A-D346-4D7F-8FF7-F98FCD87F8BA}" destId="{A5DBFE41-D1AE-4AEA-AE1B-7DBDDCC89400}" srcOrd="2" destOrd="0" presId="urn:microsoft.com/office/officeart/2018/2/layout/IconCircleList"/>
    <dgm:cxn modelId="{D3F2FFD5-040A-4EF8-8CC0-F1F979EB7646}" type="presParOf" srcId="{E506F05A-D346-4D7F-8FF7-F98FCD87F8BA}" destId="{0852D68C-C907-4F1A-9564-0766CED98BEB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9763381-B999-4C23-96E6-46EDCCD62BE7}" type="doc">
      <dgm:prSet loTypeId="urn:microsoft.com/office/officeart/2018/2/layout/IconCircle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D1AE5D1-02FF-4012-B0B8-BF41153E0F3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Encountered challenges in transferring data directly from the S3 bucket to AWS SageMaker.</a:t>
          </a:r>
          <a:endParaRPr lang="en-US"/>
        </a:p>
      </dgm:t>
    </dgm:pt>
    <dgm:pt modelId="{5D6AB292-35C9-47AA-9913-98D99B46E088}" type="parTrans" cxnId="{09719FC0-8805-468D-86EA-B98FC3C53F7E}">
      <dgm:prSet/>
      <dgm:spPr/>
      <dgm:t>
        <a:bodyPr/>
        <a:lstStyle/>
        <a:p>
          <a:endParaRPr lang="en-US"/>
        </a:p>
      </dgm:t>
    </dgm:pt>
    <dgm:pt modelId="{837626CF-D86E-4ACB-A56F-F4452FAFF8A5}" type="sibTrans" cxnId="{09719FC0-8805-468D-86EA-B98FC3C53F7E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D934D3BF-306C-4EDF-BCF8-A70AFF218E7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Struggled with choosing an effective prediction model due to significant error rates.</a:t>
          </a:r>
          <a:endParaRPr lang="en-US"/>
        </a:p>
      </dgm:t>
    </dgm:pt>
    <dgm:pt modelId="{408FF5EB-919D-49C8-ACCA-1BAC33049E8F}" type="parTrans" cxnId="{9A71D7B4-F3D0-4E4C-9BEC-F3CBE0C3AE5A}">
      <dgm:prSet/>
      <dgm:spPr/>
      <dgm:t>
        <a:bodyPr/>
        <a:lstStyle/>
        <a:p>
          <a:endParaRPr lang="en-US"/>
        </a:p>
      </dgm:t>
    </dgm:pt>
    <dgm:pt modelId="{785928C2-D909-43CC-8177-C42F843DB3DD}" type="sibTrans" cxnId="{9A71D7B4-F3D0-4E4C-9BEC-F3CBE0C3AE5A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2697C9DB-8880-480D-AC59-525288C5BE9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Ran into difficulties with feature encoding.</a:t>
          </a:r>
          <a:endParaRPr lang="en-US"/>
        </a:p>
      </dgm:t>
    </dgm:pt>
    <dgm:pt modelId="{B3391BCB-DC3D-4D8A-BA60-7768FA779186}" type="parTrans" cxnId="{CA837FAC-5D60-4385-8A9B-314ECE95AED1}">
      <dgm:prSet/>
      <dgm:spPr/>
      <dgm:t>
        <a:bodyPr/>
        <a:lstStyle/>
        <a:p>
          <a:endParaRPr lang="en-US"/>
        </a:p>
      </dgm:t>
    </dgm:pt>
    <dgm:pt modelId="{BF56EAB6-7D66-448C-8580-577050FA7981}" type="sibTrans" cxnId="{CA837FAC-5D60-4385-8A9B-314ECE95AED1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F6187479-2F8C-480A-8706-D00AEF3217C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Experienced problems during data standardization and reverting to original values.</a:t>
          </a:r>
          <a:endParaRPr lang="en-US"/>
        </a:p>
      </dgm:t>
    </dgm:pt>
    <dgm:pt modelId="{29715AF3-2215-4923-9C83-D144BB35F0EC}" type="parTrans" cxnId="{8FBBEECF-0A03-47DF-B1B1-6A7E80721AA5}">
      <dgm:prSet/>
      <dgm:spPr/>
      <dgm:t>
        <a:bodyPr/>
        <a:lstStyle/>
        <a:p>
          <a:endParaRPr lang="en-US"/>
        </a:p>
      </dgm:t>
    </dgm:pt>
    <dgm:pt modelId="{48F041D6-6CED-43BD-B2D2-834714EF9F7A}" type="sibTrans" cxnId="{8FBBEECF-0A03-47DF-B1B1-6A7E80721AA5}">
      <dgm:prSet/>
      <dgm:spPr/>
      <dgm:t>
        <a:bodyPr/>
        <a:lstStyle/>
        <a:p>
          <a:endParaRPr lang="en-US"/>
        </a:p>
      </dgm:t>
    </dgm:pt>
    <dgm:pt modelId="{C6A17A1C-824A-4C75-88B3-1F4F8FEE0ACF}" type="pres">
      <dgm:prSet presAssocID="{E9763381-B999-4C23-96E6-46EDCCD62BE7}" presName="root" presStyleCnt="0">
        <dgm:presLayoutVars>
          <dgm:dir/>
          <dgm:resizeHandles val="exact"/>
        </dgm:presLayoutVars>
      </dgm:prSet>
      <dgm:spPr/>
    </dgm:pt>
    <dgm:pt modelId="{5A35E927-3885-4D49-8079-CF8F833FA7E7}" type="pres">
      <dgm:prSet presAssocID="{E9763381-B999-4C23-96E6-46EDCCD62BE7}" presName="container" presStyleCnt="0">
        <dgm:presLayoutVars>
          <dgm:dir/>
          <dgm:resizeHandles val="exact"/>
        </dgm:presLayoutVars>
      </dgm:prSet>
      <dgm:spPr/>
    </dgm:pt>
    <dgm:pt modelId="{4352A0B3-3264-486A-B99D-A24574473099}" type="pres">
      <dgm:prSet presAssocID="{0D1AE5D1-02FF-4012-B0B8-BF41153E0F32}" presName="compNode" presStyleCnt="0"/>
      <dgm:spPr/>
    </dgm:pt>
    <dgm:pt modelId="{5FA676A8-5C09-4720-AB07-906235D04C80}" type="pres">
      <dgm:prSet presAssocID="{0D1AE5D1-02FF-4012-B0B8-BF41153E0F32}" presName="iconBgRect" presStyleLbl="bgShp" presStyleIdx="0" presStyleCnt="4"/>
      <dgm:spPr/>
    </dgm:pt>
    <dgm:pt modelId="{0415A2F2-1502-4DA7-9174-1FDA19DAA122}" type="pres">
      <dgm:prSet presAssocID="{0D1AE5D1-02FF-4012-B0B8-BF41153E0F32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loud"/>
        </a:ext>
      </dgm:extLst>
    </dgm:pt>
    <dgm:pt modelId="{951FBA82-E11A-4089-81B7-926BA72D329A}" type="pres">
      <dgm:prSet presAssocID="{0D1AE5D1-02FF-4012-B0B8-BF41153E0F32}" presName="spaceRect" presStyleCnt="0"/>
      <dgm:spPr/>
    </dgm:pt>
    <dgm:pt modelId="{AB0CE70E-EFFA-41E0-8B38-F1DBAD6195B1}" type="pres">
      <dgm:prSet presAssocID="{0D1AE5D1-02FF-4012-B0B8-BF41153E0F32}" presName="textRect" presStyleLbl="revTx" presStyleIdx="0" presStyleCnt="4">
        <dgm:presLayoutVars>
          <dgm:chMax val="1"/>
          <dgm:chPref val="1"/>
        </dgm:presLayoutVars>
      </dgm:prSet>
      <dgm:spPr/>
    </dgm:pt>
    <dgm:pt modelId="{E87BA20F-E440-4D04-BFC6-76709FC2679E}" type="pres">
      <dgm:prSet presAssocID="{837626CF-D86E-4ACB-A56F-F4452FAFF8A5}" presName="sibTrans" presStyleLbl="sibTrans2D1" presStyleIdx="0" presStyleCnt="0"/>
      <dgm:spPr/>
    </dgm:pt>
    <dgm:pt modelId="{E9FFCB6D-3AE3-4412-A0F2-390DC9D48185}" type="pres">
      <dgm:prSet presAssocID="{D934D3BF-306C-4EDF-BCF8-A70AFF218E7C}" presName="compNode" presStyleCnt="0"/>
      <dgm:spPr/>
    </dgm:pt>
    <dgm:pt modelId="{0F0708C5-4070-4F04-BDE6-A37732B08CDC}" type="pres">
      <dgm:prSet presAssocID="{D934D3BF-306C-4EDF-BCF8-A70AFF218E7C}" presName="iconBgRect" presStyleLbl="bgShp" presStyleIdx="1" presStyleCnt="4"/>
      <dgm:spPr/>
    </dgm:pt>
    <dgm:pt modelId="{EC7478B2-FF5E-4E75-92D3-50EAB2322A84}" type="pres">
      <dgm:prSet presAssocID="{D934D3BF-306C-4EDF-BCF8-A70AFF218E7C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9DAF1417-0EE3-4E0D-AAE1-5F6C1653C9F1}" type="pres">
      <dgm:prSet presAssocID="{D934D3BF-306C-4EDF-BCF8-A70AFF218E7C}" presName="spaceRect" presStyleCnt="0"/>
      <dgm:spPr/>
    </dgm:pt>
    <dgm:pt modelId="{9FA44E80-A87C-4B76-9189-41A248DA4035}" type="pres">
      <dgm:prSet presAssocID="{D934D3BF-306C-4EDF-BCF8-A70AFF218E7C}" presName="textRect" presStyleLbl="revTx" presStyleIdx="1" presStyleCnt="4">
        <dgm:presLayoutVars>
          <dgm:chMax val="1"/>
          <dgm:chPref val="1"/>
        </dgm:presLayoutVars>
      </dgm:prSet>
      <dgm:spPr/>
    </dgm:pt>
    <dgm:pt modelId="{41ACDB64-B64B-4B33-8E1E-4B539E89AEA4}" type="pres">
      <dgm:prSet presAssocID="{785928C2-D909-43CC-8177-C42F843DB3DD}" presName="sibTrans" presStyleLbl="sibTrans2D1" presStyleIdx="0" presStyleCnt="0"/>
      <dgm:spPr/>
    </dgm:pt>
    <dgm:pt modelId="{16ABFF2B-0AFE-4BDD-B536-5D9BC967D9D9}" type="pres">
      <dgm:prSet presAssocID="{2697C9DB-8880-480D-AC59-525288C5BE9C}" presName="compNode" presStyleCnt="0"/>
      <dgm:spPr/>
    </dgm:pt>
    <dgm:pt modelId="{47A03DAB-3788-44B3-BFDB-B93B0EFC0CA6}" type="pres">
      <dgm:prSet presAssocID="{2697C9DB-8880-480D-AC59-525288C5BE9C}" presName="iconBgRect" presStyleLbl="bgShp" presStyleIdx="2" presStyleCnt="4"/>
      <dgm:spPr/>
    </dgm:pt>
    <dgm:pt modelId="{09A3A469-4A9D-41D3-A4EE-C1BC5D4CE8DE}" type="pres">
      <dgm:prSet presAssocID="{2697C9DB-8880-480D-AC59-525288C5BE9C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41FBFC77-39B4-4C79-89E2-D4A0CD44040E}" type="pres">
      <dgm:prSet presAssocID="{2697C9DB-8880-480D-AC59-525288C5BE9C}" presName="spaceRect" presStyleCnt="0"/>
      <dgm:spPr/>
    </dgm:pt>
    <dgm:pt modelId="{C49F19CD-EEA1-4DAB-B59C-DFB514631D57}" type="pres">
      <dgm:prSet presAssocID="{2697C9DB-8880-480D-AC59-525288C5BE9C}" presName="textRect" presStyleLbl="revTx" presStyleIdx="2" presStyleCnt="4">
        <dgm:presLayoutVars>
          <dgm:chMax val="1"/>
          <dgm:chPref val="1"/>
        </dgm:presLayoutVars>
      </dgm:prSet>
      <dgm:spPr/>
    </dgm:pt>
    <dgm:pt modelId="{03DDAE0F-4B95-492B-AC3A-A0F148A1281D}" type="pres">
      <dgm:prSet presAssocID="{BF56EAB6-7D66-448C-8580-577050FA7981}" presName="sibTrans" presStyleLbl="sibTrans2D1" presStyleIdx="0" presStyleCnt="0"/>
      <dgm:spPr/>
    </dgm:pt>
    <dgm:pt modelId="{388C5646-52F5-4946-9530-BCD09BF25466}" type="pres">
      <dgm:prSet presAssocID="{F6187479-2F8C-480A-8706-D00AEF3217C4}" presName="compNode" presStyleCnt="0"/>
      <dgm:spPr/>
    </dgm:pt>
    <dgm:pt modelId="{ECED6D13-BBBB-4AFF-95D7-6AE13F894C83}" type="pres">
      <dgm:prSet presAssocID="{F6187479-2F8C-480A-8706-D00AEF3217C4}" presName="iconBgRect" presStyleLbl="bgShp" presStyleIdx="3" presStyleCnt="4"/>
      <dgm:spPr/>
    </dgm:pt>
    <dgm:pt modelId="{465F2416-1C41-4F41-80E8-8B062F9B761A}" type="pres">
      <dgm:prSet presAssocID="{F6187479-2F8C-480A-8706-D00AEF3217C4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671BF6C1-58CE-41BD-938D-52EEA6C7FDAC}" type="pres">
      <dgm:prSet presAssocID="{F6187479-2F8C-480A-8706-D00AEF3217C4}" presName="spaceRect" presStyleCnt="0"/>
      <dgm:spPr/>
    </dgm:pt>
    <dgm:pt modelId="{FF8FB92A-2A14-47F8-ACDB-B8F9324FBD09}" type="pres">
      <dgm:prSet presAssocID="{F6187479-2F8C-480A-8706-D00AEF3217C4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72035E27-C4B5-4259-A91E-2B9DF8FB33E5}" type="presOf" srcId="{BF56EAB6-7D66-448C-8580-577050FA7981}" destId="{03DDAE0F-4B95-492B-AC3A-A0F148A1281D}" srcOrd="0" destOrd="0" presId="urn:microsoft.com/office/officeart/2018/2/layout/IconCircleList"/>
    <dgm:cxn modelId="{5D531330-856F-4356-B736-AD24C89FE657}" type="presOf" srcId="{D934D3BF-306C-4EDF-BCF8-A70AFF218E7C}" destId="{9FA44E80-A87C-4B76-9189-41A248DA4035}" srcOrd="0" destOrd="0" presId="urn:microsoft.com/office/officeart/2018/2/layout/IconCircleList"/>
    <dgm:cxn modelId="{6001B65F-AFE1-4360-9B1F-49C84A55EF3A}" type="presOf" srcId="{2697C9DB-8880-480D-AC59-525288C5BE9C}" destId="{C49F19CD-EEA1-4DAB-B59C-DFB514631D57}" srcOrd="0" destOrd="0" presId="urn:microsoft.com/office/officeart/2018/2/layout/IconCircleList"/>
    <dgm:cxn modelId="{A98E2A4B-30F8-440E-9131-21A741C54DF6}" type="presOf" srcId="{E9763381-B999-4C23-96E6-46EDCCD62BE7}" destId="{C6A17A1C-824A-4C75-88B3-1F4F8FEE0ACF}" srcOrd="0" destOrd="0" presId="urn:microsoft.com/office/officeart/2018/2/layout/IconCircleList"/>
    <dgm:cxn modelId="{918C364B-AD34-4901-B753-FDDD9F33D1EA}" type="presOf" srcId="{785928C2-D909-43CC-8177-C42F843DB3DD}" destId="{41ACDB64-B64B-4B33-8E1E-4B539E89AEA4}" srcOrd="0" destOrd="0" presId="urn:microsoft.com/office/officeart/2018/2/layout/IconCircleList"/>
    <dgm:cxn modelId="{6D88568E-5301-4F0C-82E1-9220CA05D1E2}" type="presOf" srcId="{0D1AE5D1-02FF-4012-B0B8-BF41153E0F32}" destId="{AB0CE70E-EFFA-41E0-8B38-F1DBAD6195B1}" srcOrd="0" destOrd="0" presId="urn:microsoft.com/office/officeart/2018/2/layout/IconCircleList"/>
    <dgm:cxn modelId="{CA837FAC-5D60-4385-8A9B-314ECE95AED1}" srcId="{E9763381-B999-4C23-96E6-46EDCCD62BE7}" destId="{2697C9DB-8880-480D-AC59-525288C5BE9C}" srcOrd="2" destOrd="0" parTransId="{B3391BCB-DC3D-4D8A-BA60-7768FA779186}" sibTransId="{BF56EAB6-7D66-448C-8580-577050FA7981}"/>
    <dgm:cxn modelId="{9A71D7B4-F3D0-4E4C-9BEC-F3CBE0C3AE5A}" srcId="{E9763381-B999-4C23-96E6-46EDCCD62BE7}" destId="{D934D3BF-306C-4EDF-BCF8-A70AFF218E7C}" srcOrd="1" destOrd="0" parTransId="{408FF5EB-919D-49C8-ACCA-1BAC33049E8F}" sibTransId="{785928C2-D909-43CC-8177-C42F843DB3DD}"/>
    <dgm:cxn modelId="{09719FC0-8805-468D-86EA-B98FC3C53F7E}" srcId="{E9763381-B999-4C23-96E6-46EDCCD62BE7}" destId="{0D1AE5D1-02FF-4012-B0B8-BF41153E0F32}" srcOrd="0" destOrd="0" parTransId="{5D6AB292-35C9-47AA-9913-98D99B46E088}" sibTransId="{837626CF-D86E-4ACB-A56F-F4452FAFF8A5}"/>
    <dgm:cxn modelId="{8FBBEECF-0A03-47DF-B1B1-6A7E80721AA5}" srcId="{E9763381-B999-4C23-96E6-46EDCCD62BE7}" destId="{F6187479-2F8C-480A-8706-D00AEF3217C4}" srcOrd="3" destOrd="0" parTransId="{29715AF3-2215-4923-9C83-D144BB35F0EC}" sibTransId="{48F041D6-6CED-43BD-B2D2-834714EF9F7A}"/>
    <dgm:cxn modelId="{9E3817DD-51C1-4B49-ACBE-DAEB6C58A00C}" type="presOf" srcId="{837626CF-D86E-4ACB-A56F-F4452FAFF8A5}" destId="{E87BA20F-E440-4D04-BFC6-76709FC2679E}" srcOrd="0" destOrd="0" presId="urn:microsoft.com/office/officeart/2018/2/layout/IconCircleList"/>
    <dgm:cxn modelId="{645DA1E1-79E9-455B-BB55-4C21E9BCDDCD}" type="presOf" srcId="{F6187479-2F8C-480A-8706-D00AEF3217C4}" destId="{FF8FB92A-2A14-47F8-ACDB-B8F9324FBD09}" srcOrd="0" destOrd="0" presId="urn:microsoft.com/office/officeart/2018/2/layout/IconCircleList"/>
    <dgm:cxn modelId="{70FB57B9-6E9F-4467-AB9E-1C2F84509B82}" type="presParOf" srcId="{C6A17A1C-824A-4C75-88B3-1F4F8FEE0ACF}" destId="{5A35E927-3885-4D49-8079-CF8F833FA7E7}" srcOrd="0" destOrd="0" presId="urn:microsoft.com/office/officeart/2018/2/layout/IconCircleList"/>
    <dgm:cxn modelId="{CB780EF7-E1E9-4A4B-BCEA-7B04D9451DB0}" type="presParOf" srcId="{5A35E927-3885-4D49-8079-CF8F833FA7E7}" destId="{4352A0B3-3264-486A-B99D-A24574473099}" srcOrd="0" destOrd="0" presId="urn:microsoft.com/office/officeart/2018/2/layout/IconCircleList"/>
    <dgm:cxn modelId="{96EB2D1A-8266-4884-A622-EEFC1369AA88}" type="presParOf" srcId="{4352A0B3-3264-486A-B99D-A24574473099}" destId="{5FA676A8-5C09-4720-AB07-906235D04C80}" srcOrd="0" destOrd="0" presId="urn:microsoft.com/office/officeart/2018/2/layout/IconCircleList"/>
    <dgm:cxn modelId="{1E5A8A93-933F-49CA-A1C6-96814CB55C96}" type="presParOf" srcId="{4352A0B3-3264-486A-B99D-A24574473099}" destId="{0415A2F2-1502-4DA7-9174-1FDA19DAA122}" srcOrd="1" destOrd="0" presId="urn:microsoft.com/office/officeart/2018/2/layout/IconCircleList"/>
    <dgm:cxn modelId="{76E02218-D80F-495C-87BD-7A9ADD938957}" type="presParOf" srcId="{4352A0B3-3264-486A-B99D-A24574473099}" destId="{951FBA82-E11A-4089-81B7-926BA72D329A}" srcOrd="2" destOrd="0" presId="urn:microsoft.com/office/officeart/2018/2/layout/IconCircleList"/>
    <dgm:cxn modelId="{223F66D1-6FB5-4BE6-9BAB-9D735B2D2B11}" type="presParOf" srcId="{4352A0B3-3264-486A-B99D-A24574473099}" destId="{AB0CE70E-EFFA-41E0-8B38-F1DBAD6195B1}" srcOrd="3" destOrd="0" presId="urn:microsoft.com/office/officeart/2018/2/layout/IconCircleList"/>
    <dgm:cxn modelId="{560D27AF-2773-44DD-92C4-0E66C4C9DA5D}" type="presParOf" srcId="{5A35E927-3885-4D49-8079-CF8F833FA7E7}" destId="{E87BA20F-E440-4D04-BFC6-76709FC2679E}" srcOrd="1" destOrd="0" presId="urn:microsoft.com/office/officeart/2018/2/layout/IconCircleList"/>
    <dgm:cxn modelId="{DDB0B158-420B-4919-9321-45E52DFA6DF4}" type="presParOf" srcId="{5A35E927-3885-4D49-8079-CF8F833FA7E7}" destId="{E9FFCB6D-3AE3-4412-A0F2-390DC9D48185}" srcOrd="2" destOrd="0" presId="urn:microsoft.com/office/officeart/2018/2/layout/IconCircleList"/>
    <dgm:cxn modelId="{A9B0A57D-A1F3-4D35-90F5-B36E597C9BA5}" type="presParOf" srcId="{E9FFCB6D-3AE3-4412-A0F2-390DC9D48185}" destId="{0F0708C5-4070-4F04-BDE6-A37732B08CDC}" srcOrd="0" destOrd="0" presId="urn:microsoft.com/office/officeart/2018/2/layout/IconCircleList"/>
    <dgm:cxn modelId="{A0F5CC94-F055-474B-96A2-FAFA52555396}" type="presParOf" srcId="{E9FFCB6D-3AE3-4412-A0F2-390DC9D48185}" destId="{EC7478B2-FF5E-4E75-92D3-50EAB2322A84}" srcOrd="1" destOrd="0" presId="urn:microsoft.com/office/officeart/2018/2/layout/IconCircleList"/>
    <dgm:cxn modelId="{97D3738D-84FC-4AB2-A959-0462C89261C1}" type="presParOf" srcId="{E9FFCB6D-3AE3-4412-A0F2-390DC9D48185}" destId="{9DAF1417-0EE3-4E0D-AAE1-5F6C1653C9F1}" srcOrd="2" destOrd="0" presId="urn:microsoft.com/office/officeart/2018/2/layout/IconCircleList"/>
    <dgm:cxn modelId="{4F029A66-AD39-46AC-BED7-E518C9D8B4C5}" type="presParOf" srcId="{E9FFCB6D-3AE3-4412-A0F2-390DC9D48185}" destId="{9FA44E80-A87C-4B76-9189-41A248DA4035}" srcOrd="3" destOrd="0" presId="urn:microsoft.com/office/officeart/2018/2/layout/IconCircleList"/>
    <dgm:cxn modelId="{815D3D99-D32F-44B1-87D7-CF59DD6C511C}" type="presParOf" srcId="{5A35E927-3885-4D49-8079-CF8F833FA7E7}" destId="{41ACDB64-B64B-4B33-8E1E-4B539E89AEA4}" srcOrd="3" destOrd="0" presId="urn:microsoft.com/office/officeart/2018/2/layout/IconCircleList"/>
    <dgm:cxn modelId="{823B7768-E98B-418B-B964-27B637AEC7E2}" type="presParOf" srcId="{5A35E927-3885-4D49-8079-CF8F833FA7E7}" destId="{16ABFF2B-0AFE-4BDD-B536-5D9BC967D9D9}" srcOrd="4" destOrd="0" presId="urn:microsoft.com/office/officeart/2018/2/layout/IconCircleList"/>
    <dgm:cxn modelId="{7DC1D334-6798-4932-AB79-EF09B4D7B5A9}" type="presParOf" srcId="{16ABFF2B-0AFE-4BDD-B536-5D9BC967D9D9}" destId="{47A03DAB-3788-44B3-BFDB-B93B0EFC0CA6}" srcOrd="0" destOrd="0" presId="urn:microsoft.com/office/officeart/2018/2/layout/IconCircleList"/>
    <dgm:cxn modelId="{A0C32EF5-E389-4312-A5F8-EED94AC37E06}" type="presParOf" srcId="{16ABFF2B-0AFE-4BDD-B536-5D9BC967D9D9}" destId="{09A3A469-4A9D-41D3-A4EE-C1BC5D4CE8DE}" srcOrd="1" destOrd="0" presId="urn:microsoft.com/office/officeart/2018/2/layout/IconCircleList"/>
    <dgm:cxn modelId="{0604E21D-2F30-4F6C-9DC5-06CD27E4535E}" type="presParOf" srcId="{16ABFF2B-0AFE-4BDD-B536-5D9BC967D9D9}" destId="{41FBFC77-39B4-4C79-89E2-D4A0CD44040E}" srcOrd="2" destOrd="0" presId="urn:microsoft.com/office/officeart/2018/2/layout/IconCircleList"/>
    <dgm:cxn modelId="{DAF4B5AC-E913-4ECD-AB0B-3E80BBBC1D26}" type="presParOf" srcId="{16ABFF2B-0AFE-4BDD-B536-5D9BC967D9D9}" destId="{C49F19CD-EEA1-4DAB-B59C-DFB514631D57}" srcOrd="3" destOrd="0" presId="urn:microsoft.com/office/officeart/2018/2/layout/IconCircleList"/>
    <dgm:cxn modelId="{282442D3-351B-4752-8EB4-CE59403152AA}" type="presParOf" srcId="{5A35E927-3885-4D49-8079-CF8F833FA7E7}" destId="{03DDAE0F-4B95-492B-AC3A-A0F148A1281D}" srcOrd="5" destOrd="0" presId="urn:microsoft.com/office/officeart/2018/2/layout/IconCircleList"/>
    <dgm:cxn modelId="{9EBA8F1D-78ED-4B99-BDC9-A29F356916E3}" type="presParOf" srcId="{5A35E927-3885-4D49-8079-CF8F833FA7E7}" destId="{388C5646-52F5-4946-9530-BCD09BF25466}" srcOrd="6" destOrd="0" presId="urn:microsoft.com/office/officeart/2018/2/layout/IconCircleList"/>
    <dgm:cxn modelId="{43D182B6-96CB-4E5A-8110-870D01B8F417}" type="presParOf" srcId="{388C5646-52F5-4946-9530-BCD09BF25466}" destId="{ECED6D13-BBBB-4AFF-95D7-6AE13F894C83}" srcOrd="0" destOrd="0" presId="urn:microsoft.com/office/officeart/2018/2/layout/IconCircleList"/>
    <dgm:cxn modelId="{9992FD83-E97C-40C5-AF10-9F13F003741B}" type="presParOf" srcId="{388C5646-52F5-4946-9530-BCD09BF25466}" destId="{465F2416-1C41-4F41-80E8-8B062F9B761A}" srcOrd="1" destOrd="0" presId="urn:microsoft.com/office/officeart/2018/2/layout/IconCircleList"/>
    <dgm:cxn modelId="{D3E0D4AB-2638-4338-B6D0-AEEA34B31E33}" type="presParOf" srcId="{388C5646-52F5-4946-9530-BCD09BF25466}" destId="{671BF6C1-58CE-41BD-938D-52EEA6C7FDAC}" srcOrd="2" destOrd="0" presId="urn:microsoft.com/office/officeart/2018/2/layout/IconCircleList"/>
    <dgm:cxn modelId="{8C9F6BE7-8990-4A78-ADC2-58F119882985}" type="presParOf" srcId="{388C5646-52F5-4946-9530-BCD09BF25466}" destId="{FF8FB92A-2A14-47F8-ACDB-B8F9324FBD09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359802-7B84-4B57-95E4-669CAB0CA53E}">
      <dsp:nvSpPr>
        <dsp:cNvPr id="0" name=""/>
        <dsp:cNvSpPr/>
      </dsp:nvSpPr>
      <dsp:spPr>
        <a:xfrm>
          <a:off x="3542" y="172074"/>
          <a:ext cx="1917799" cy="2684918"/>
        </a:xfrm>
        <a:prstGeom prst="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519" tIns="330200" rIns="149519" bIns="33020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Cleanse the dataset by eliminating irrelevant data and missing values.</a:t>
          </a:r>
        </a:p>
      </dsp:txBody>
      <dsp:txXfrm>
        <a:off x="3542" y="1192343"/>
        <a:ext cx="1917799" cy="1610951"/>
      </dsp:txXfrm>
    </dsp:sp>
    <dsp:sp modelId="{3DE9FE9D-61D5-4026-BB6A-57550EFB0218}">
      <dsp:nvSpPr>
        <dsp:cNvPr id="0" name=""/>
        <dsp:cNvSpPr/>
      </dsp:nvSpPr>
      <dsp:spPr>
        <a:xfrm>
          <a:off x="559703" y="440565"/>
          <a:ext cx="805475" cy="805475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798" tIns="12700" rIns="62798" bIns="12700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/>
            <a:t>1</a:t>
          </a:r>
        </a:p>
      </dsp:txBody>
      <dsp:txXfrm>
        <a:off x="677662" y="558524"/>
        <a:ext cx="569557" cy="569557"/>
      </dsp:txXfrm>
    </dsp:sp>
    <dsp:sp modelId="{EF0A8864-D73D-4EB2-B06B-CC92B2856556}">
      <dsp:nvSpPr>
        <dsp:cNvPr id="0" name=""/>
        <dsp:cNvSpPr/>
      </dsp:nvSpPr>
      <dsp:spPr>
        <a:xfrm>
          <a:off x="3542" y="2856920"/>
          <a:ext cx="1917799" cy="7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F4336A-5EB5-4105-82A7-88378E7561EE}">
      <dsp:nvSpPr>
        <dsp:cNvPr id="0" name=""/>
        <dsp:cNvSpPr/>
      </dsp:nvSpPr>
      <dsp:spPr>
        <a:xfrm>
          <a:off x="2113121" y="172074"/>
          <a:ext cx="1917799" cy="2684918"/>
        </a:xfrm>
        <a:prstGeom prst="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519" tIns="330200" rIns="149519" bIns="33020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Conduct initial data exploration to uncover patterns, anomalies, and correlations within the sneaker market.</a:t>
          </a:r>
        </a:p>
      </dsp:txBody>
      <dsp:txXfrm>
        <a:off x="2113121" y="1192343"/>
        <a:ext cx="1917799" cy="1610951"/>
      </dsp:txXfrm>
    </dsp:sp>
    <dsp:sp modelId="{C1B76456-5D99-4971-9738-B4873BE5C6C2}">
      <dsp:nvSpPr>
        <dsp:cNvPr id="0" name=""/>
        <dsp:cNvSpPr/>
      </dsp:nvSpPr>
      <dsp:spPr>
        <a:xfrm>
          <a:off x="2669283" y="440565"/>
          <a:ext cx="805475" cy="805475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798" tIns="12700" rIns="62798" bIns="12700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/>
            <a:t>2</a:t>
          </a:r>
        </a:p>
      </dsp:txBody>
      <dsp:txXfrm>
        <a:off x="2787242" y="558524"/>
        <a:ext cx="569557" cy="569557"/>
      </dsp:txXfrm>
    </dsp:sp>
    <dsp:sp modelId="{82386D30-7A0B-4DD0-83F2-3A2ED48602BF}">
      <dsp:nvSpPr>
        <dsp:cNvPr id="0" name=""/>
        <dsp:cNvSpPr/>
      </dsp:nvSpPr>
      <dsp:spPr>
        <a:xfrm>
          <a:off x="2113121" y="2856920"/>
          <a:ext cx="1917799" cy="7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944045-C7F7-4A29-B6DB-E5ACBC2C6ED2}">
      <dsp:nvSpPr>
        <dsp:cNvPr id="0" name=""/>
        <dsp:cNvSpPr/>
      </dsp:nvSpPr>
      <dsp:spPr>
        <a:xfrm>
          <a:off x="4222700" y="172074"/>
          <a:ext cx="1917799" cy="2684918"/>
        </a:xfrm>
        <a:prstGeom prst="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519" tIns="330200" rIns="149519" bIns="33020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Engineer new data points, such as sneaker age, and pinpoint key factors affecting sneaker pricing.</a:t>
          </a:r>
        </a:p>
      </dsp:txBody>
      <dsp:txXfrm>
        <a:off x="4222700" y="1192343"/>
        <a:ext cx="1917799" cy="1610951"/>
      </dsp:txXfrm>
    </dsp:sp>
    <dsp:sp modelId="{905B654F-4281-4889-9EBB-4ED65927E77B}">
      <dsp:nvSpPr>
        <dsp:cNvPr id="0" name=""/>
        <dsp:cNvSpPr/>
      </dsp:nvSpPr>
      <dsp:spPr>
        <a:xfrm>
          <a:off x="4778862" y="440565"/>
          <a:ext cx="805475" cy="805475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798" tIns="12700" rIns="62798" bIns="12700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/>
            <a:t>3</a:t>
          </a:r>
        </a:p>
      </dsp:txBody>
      <dsp:txXfrm>
        <a:off x="4896821" y="558524"/>
        <a:ext cx="569557" cy="569557"/>
      </dsp:txXfrm>
    </dsp:sp>
    <dsp:sp modelId="{12892F90-B7CB-43C5-B596-176FE4627992}">
      <dsp:nvSpPr>
        <dsp:cNvPr id="0" name=""/>
        <dsp:cNvSpPr/>
      </dsp:nvSpPr>
      <dsp:spPr>
        <a:xfrm>
          <a:off x="4222700" y="2856920"/>
          <a:ext cx="1917799" cy="7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4D81B96-2EF5-457C-8453-E62BDD28F62C}">
      <dsp:nvSpPr>
        <dsp:cNvPr id="0" name=""/>
        <dsp:cNvSpPr/>
      </dsp:nvSpPr>
      <dsp:spPr>
        <a:xfrm>
          <a:off x="6332279" y="172074"/>
          <a:ext cx="1917799" cy="2684918"/>
        </a:xfrm>
        <a:prstGeom prst="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519" tIns="330200" rIns="149519" bIns="33020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Build predictive models for pricing and group sneakers by characteristics to understand market performance.</a:t>
          </a:r>
        </a:p>
      </dsp:txBody>
      <dsp:txXfrm>
        <a:off x="6332279" y="1192343"/>
        <a:ext cx="1917799" cy="1610951"/>
      </dsp:txXfrm>
    </dsp:sp>
    <dsp:sp modelId="{CED1467B-51E7-4E36-91FD-3EF587889950}">
      <dsp:nvSpPr>
        <dsp:cNvPr id="0" name=""/>
        <dsp:cNvSpPr/>
      </dsp:nvSpPr>
      <dsp:spPr>
        <a:xfrm>
          <a:off x="6888441" y="440565"/>
          <a:ext cx="805475" cy="805475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798" tIns="12700" rIns="62798" bIns="12700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/>
            <a:t>4</a:t>
          </a:r>
        </a:p>
      </dsp:txBody>
      <dsp:txXfrm>
        <a:off x="7006400" y="558524"/>
        <a:ext cx="569557" cy="569557"/>
      </dsp:txXfrm>
    </dsp:sp>
    <dsp:sp modelId="{B720A9FB-072B-45FF-87A7-3176F19C9092}">
      <dsp:nvSpPr>
        <dsp:cNvPr id="0" name=""/>
        <dsp:cNvSpPr/>
      </dsp:nvSpPr>
      <dsp:spPr>
        <a:xfrm>
          <a:off x="6332279" y="2856920"/>
          <a:ext cx="1917799" cy="7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4A2ECB-7569-493A-9352-15B92D68F752}">
      <dsp:nvSpPr>
        <dsp:cNvPr id="0" name=""/>
        <dsp:cNvSpPr/>
      </dsp:nvSpPr>
      <dsp:spPr>
        <a:xfrm>
          <a:off x="8441858" y="172074"/>
          <a:ext cx="1917799" cy="2684918"/>
        </a:xfrm>
        <a:prstGeom prst="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519" tIns="330200" rIns="149519" bIns="33020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Utilize data visualizations to illustrate pricing patterns and forecast profitability in various sneaker segments.</a:t>
          </a:r>
        </a:p>
      </dsp:txBody>
      <dsp:txXfrm>
        <a:off x="8441858" y="1192343"/>
        <a:ext cx="1917799" cy="1610951"/>
      </dsp:txXfrm>
    </dsp:sp>
    <dsp:sp modelId="{7CE70AF9-B700-4144-9FDA-B95E7A99E62A}">
      <dsp:nvSpPr>
        <dsp:cNvPr id="0" name=""/>
        <dsp:cNvSpPr/>
      </dsp:nvSpPr>
      <dsp:spPr>
        <a:xfrm>
          <a:off x="8998020" y="440565"/>
          <a:ext cx="805475" cy="805475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798" tIns="12700" rIns="62798" bIns="12700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/>
            <a:t>5</a:t>
          </a:r>
        </a:p>
      </dsp:txBody>
      <dsp:txXfrm>
        <a:off x="9115979" y="558524"/>
        <a:ext cx="569557" cy="569557"/>
      </dsp:txXfrm>
    </dsp:sp>
    <dsp:sp modelId="{54F58BDC-25EC-434F-BD6B-7C5B561BB1C1}">
      <dsp:nvSpPr>
        <dsp:cNvPr id="0" name=""/>
        <dsp:cNvSpPr/>
      </dsp:nvSpPr>
      <dsp:spPr>
        <a:xfrm>
          <a:off x="8441858" y="2856920"/>
          <a:ext cx="1917799" cy="7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89D3B5-FF65-468E-A154-5D6C9AD5DD47}">
      <dsp:nvSpPr>
        <dsp:cNvPr id="0" name=""/>
        <dsp:cNvSpPr/>
      </dsp:nvSpPr>
      <dsp:spPr>
        <a:xfrm>
          <a:off x="457588" y="6260"/>
          <a:ext cx="1250801" cy="1250801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988DC73-9478-4AE9-94C3-7CEF6CCFC3C3}">
      <dsp:nvSpPr>
        <dsp:cNvPr id="0" name=""/>
        <dsp:cNvSpPr/>
      </dsp:nvSpPr>
      <dsp:spPr>
        <a:xfrm>
          <a:off x="720257" y="268929"/>
          <a:ext cx="725465" cy="72546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CE846E5-E8E4-481A-A2AC-080610B01C6C}">
      <dsp:nvSpPr>
        <dsp:cNvPr id="0" name=""/>
        <dsp:cNvSpPr/>
      </dsp:nvSpPr>
      <dsp:spPr>
        <a:xfrm>
          <a:off x="1976419" y="6260"/>
          <a:ext cx="2948318" cy="12508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/>
            <a:t>Analyzed a subset of 500,000 records from a large sneaker dataset containing 14 million entries.</a:t>
          </a:r>
          <a:endParaRPr lang="en-US" sz="2000" kern="1200"/>
        </a:p>
      </dsp:txBody>
      <dsp:txXfrm>
        <a:off x="1976419" y="6260"/>
        <a:ext cx="2948318" cy="1250801"/>
      </dsp:txXfrm>
    </dsp:sp>
    <dsp:sp modelId="{3171565D-F782-4F02-97F4-F48F80152965}">
      <dsp:nvSpPr>
        <dsp:cNvPr id="0" name=""/>
        <dsp:cNvSpPr/>
      </dsp:nvSpPr>
      <dsp:spPr>
        <a:xfrm>
          <a:off x="5438461" y="6260"/>
          <a:ext cx="1250801" cy="1250801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9D6EF99-0637-4DDF-8587-FBFA0DB4575B}">
      <dsp:nvSpPr>
        <dsp:cNvPr id="0" name=""/>
        <dsp:cNvSpPr/>
      </dsp:nvSpPr>
      <dsp:spPr>
        <a:xfrm>
          <a:off x="5701129" y="268929"/>
          <a:ext cx="725465" cy="72546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2AC7E15-776A-4253-AAF3-1BDD1741A7AB}">
      <dsp:nvSpPr>
        <dsp:cNvPr id="0" name=""/>
        <dsp:cNvSpPr/>
      </dsp:nvSpPr>
      <dsp:spPr>
        <a:xfrm>
          <a:off x="6957292" y="6260"/>
          <a:ext cx="2948318" cy="12508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/>
            <a:t>Began with a Random Forest model, then shifted to use it for feature identification due to initial high error rates.</a:t>
          </a:r>
          <a:endParaRPr lang="en-US" sz="2000" kern="1200"/>
        </a:p>
      </dsp:txBody>
      <dsp:txXfrm>
        <a:off x="6957292" y="6260"/>
        <a:ext cx="2948318" cy="1250801"/>
      </dsp:txXfrm>
    </dsp:sp>
    <dsp:sp modelId="{44BA3A33-6011-40ED-A9AE-3531E93AE2D1}">
      <dsp:nvSpPr>
        <dsp:cNvPr id="0" name=""/>
        <dsp:cNvSpPr/>
      </dsp:nvSpPr>
      <dsp:spPr>
        <a:xfrm>
          <a:off x="457588" y="1772004"/>
          <a:ext cx="1250801" cy="1250801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7FFBCB2-B3B7-4397-9270-77F887B432CE}">
      <dsp:nvSpPr>
        <dsp:cNvPr id="0" name=""/>
        <dsp:cNvSpPr/>
      </dsp:nvSpPr>
      <dsp:spPr>
        <a:xfrm>
          <a:off x="720257" y="2034672"/>
          <a:ext cx="725465" cy="72546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6D08F1-5028-4034-AD32-A7F7CA017A9C}">
      <dsp:nvSpPr>
        <dsp:cNvPr id="0" name=""/>
        <dsp:cNvSpPr/>
      </dsp:nvSpPr>
      <dsp:spPr>
        <a:xfrm>
          <a:off x="1976419" y="1772004"/>
          <a:ext cx="2948318" cy="12508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/>
            <a:t>Applied standardization and normalization to enhance model precision.</a:t>
          </a:r>
          <a:endParaRPr lang="en-US" sz="2000" kern="1200"/>
        </a:p>
      </dsp:txBody>
      <dsp:txXfrm>
        <a:off x="1976419" y="1772004"/>
        <a:ext cx="2948318" cy="1250801"/>
      </dsp:txXfrm>
    </dsp:sp>
    <dsp:sp modelId="{10AB0A8C-CE84-4279-99B0-77B5DCDA3BAF}">
      <dsp:nvSpPr>
        <dsp:cNvPr id="0" name=""/>
        <dsp:cNvSpPr/>
      </dsp:nvSpPr>
      <dsp:spPr>
        <a:xfrm>
          <a:off x="5438461" y="1772004"/>
          <a:ext cx="1250801" cy="1250801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F13954D-B5B0-47B6-A853-A77EF4453031}">
      <dsp:nvSpPr>
        <dsp:cNvPr id="0" name=""/>
        <dsp:cNvSpPr/>
      </dsp:nvSpPr>
      <dsp:spPr>
        <a:xfrm>
          <a:off x="5701129" y="2034672"/>
          <a:ext cx="725465" cy="72546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52D68C-C907-4F1A-9564-0766CED98BEB}">
      <dsp:nvSpPr>
        <dsp:cNvPr id="0" name=""/>
        <dsp:cNvSpPr/>
      </dsp:nvSpPr>
      <dsp:spPr>
        <a:xfrm>
          <a:off x="6957292" y="1772004"/>
          <a:ext cx="2948318" cy="12508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/>
            <a:t>Employed a Feed Forward Neural Network to forecast sneaker prices.</a:t>
          </a:r>
          <a:endParaRPr lang="en-US" sz="2000" kern="1200"/>
        </a:p>
      </dsp:txBody>
      <dsp:txXfrm>
        <a:off x="6957292" y="1772004"/>
        <a:ext cx="2948318" cy="125080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A676A8-5C09-4720-AB07-906235D04C80}">
      <dsp:nvSpPr>
        <dsp:cNvPr id="0" name=""/>
        <dsp:cNvSpPr/>
      </dsp:nvSpPr>
      <dsp:spPr>
        <a:xfrm>
          <a:off x="57315" y="559513"/>
          <a:ext cx="1255904" cy="1255904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415A2F2-1502-4DA7-9174-1FDA19DAA122}">
      <dsp:nvSpPr>
        <dsp:cNvPr id="0" name=""/>
        <dsp:cNvSpPr/>
      </dsp:nvSpPr>
      <dsp:spPr>
        <a:xfrm>
          <a:off x="321055" y="823253"/>
          <a:ext cx="728424" cy="72842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0CE70E-EFFA-41E0-8B38-F1DBAD6195B1}">
      <dsp:nvSpPr>
        <dsp:cNvPr id="0" name=""/>
        <dsp:cNvSpPr/>
      </dsp:nvSpPr>
      <dsp:spPr>
        <a:xfrm>
          <a:off x="1582343" y="559513"/>
          <a:ext cx="2960347" cy="12559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0" i="0" kern="1200"/>
            <a:t>Encountered challenges in transferring data directly from the S3 bucket to AWS SageMaker.</a:t>
          </a:r>
          <a:endParaRPr lang="en-US" sz="2100" kern="1200"/>
        </a:p>
      </dsp:txBody>
      <dsp:txXfrm>
        <a:off x="1582343" y="559513"/>
        <a:ext cx="2960347" cy="1255904"/>
      </dsp:txXfrm>
    </dsp:sp>
    <dsp:sp modelId="{0F0708C5-4070-4F04-BDE6-A37732B08CDC}">
      <dsp:nvSpPr>
        <dsp:cNvPr id="0" name=""/>
        <dsp:cNvSpPr/>
      </dsp:nvSpPr>
      <dsp:spPr>
        <a:xfrm>
          <a:off x="5058509" y="559513"/>
          <a:ext cx="1255904" cy="1255904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C7478B2-FF5E-4E75-92D3-50EAB2322A84}">
      <dsp:nvSpPr>
        <dsp:cNvPr id="0" name=""/>
        <dsp:cNvSpPr/>
      </dsp:nvSpPr>
      <dsp:spPr>
        <a:xfrm>
          <a:off x="5322249" y="823253"/>
          <a:ext cx="728424" cy="72842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FA44E80-A87C-4B76-9189-41A248DA4035}">
      <dsp:nvSpPr>
        <dsp:cNvPr id="0" name=""/>
        <dsp:cNvSpPr/>
      </dsp:nvSpPr>
      <dsp:spPr>
        <a:xfrm>
          <a:off x="6583536" y="559513"/>
          <a:ext cx="2960347" cy="12559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0" i="0" kern="1200"/>
            <a:t>Struggled with choosing an effective prediction model due to significant error rates.</a:t>
          </a:r>
          <a:endParaRPr lang="en-US" sz="2100" kern="1200"/>
        </a:p>
      </dsp:txBody>
      <dsp:txXfrm>
        <a:off x="6583536" y="559513"/>
        <a:ext cx="2960347" cy="1255904"/>
      </dsp:txXfrm>
    </dsp:sp>
    <dsp:sp modelId="{47A03DAB-3788-44B3-BFDB-B93B0EFC0CA6}">
      <dsp:nvSpPr>
        <dsp:cNvPr id="0" name=""/>
        <dsp:cNvSpPr/>
      </dsp:nvSpPr>
      <dsp:spPr>
        <a:xfrm>
          <a:off x="57315" y="2559083"/>
          <a:ext cx="1255904" cy="1255904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9A3A469-4A9D-41D3-A4EE-C1BC5D4CE8DE}">
      <dsp:nvSpPr>
        <dsp:cNvPr id="0" name=""/>
        <dsp:cNvSpPr/>
      </dsp:nvSpPr>
      <dsp:spPr>
        <a:xfrm>
          <a:off x="321055" y="2822823"/>
          <a:ext cx="728424" cy="72842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9F19CD-EEA1-4DAB-B59C-DFB514631D57}">
      <dsp:nvSpPr>
        <dsp:cNvPr id="0" name=""/>
        <dsp:cNvSpPr/>
      </dsp:nvSpPr>
      <dsp:spPr>
        <a:xfrm>
          <a:off x="1582343" y="2559083"/>
          <a:ext cx="2960347" cy="12559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0" i="0" kern="1200"/>
            <a:t>Ran into difficulties with feature encoding.</a:t>
          </a:r>
          <a:endParaRPr lang="en-US" sz="2100" kern="1200"/>
        </a:p>
      </dsp:txBody>
      <dsp:txXfrm>
        <a:off x="1582343" y="2559083"/>
        <a:ext cx="2960347" cy="1255904"/>
      </dsp:txXfrm>
    </dsp:sp>
    <dsp:sp modelId="{ECED6D13-BBBB-4AFF-95D7-6AE13F894C83}">
      <dsp:nvSpPr>
        <dsp:cNvPr id="0" name=""/>
        <dsp:cNvSpPr/>
      </dsp:nvSpPr>
      <dsp:spPr>
        <a:xfrm>
          <a:off x="5058509" y="2559083"/>
          <a:ext cx="1255904" cy="1255904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65F2416-1C41-4F41-80E8-8B062F9B761A}">
      <dsp:nvSpPr>
        <dsp:cNvPr id="0" name=""/>
        <dsp:cNvSpPr/>
      </dsp:nvSpPr>
      <dsp:spPr>
        <a:xfrm>
          <a:off x="5322249" y="2822823"/>
          <a:ext cx="728424" cy="72842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F8FB92A-2A14-47F8-ACDB-B8F9324FBD09}">
      <dsp:nvSpPr>
        <dsp:cNvPr id="0" name=""/>
        <dsp:cNvSpPr/>
      </dsp:nvSpPr>
      <dsp:spPr>
        <a:xfrm>
          <a:off x="6583536" y="2559083"/>
          <a:ext cx="2960347" cy="12559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0" i="0" kern="1200"/>
            <a:t>Experienced problems during data standardization and reverting to original values.</a:t>
          </a:r>
          <a:endParaRPr lang="en-US" sz="2100" kern="1200"/>
        </a:p>
      </dsp:txBody>
      <dsp:txXfrm>
        <a:off x="6583536" y="2559083"/>
        <a:ext cx="2960347" cy="125590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BasicLinearProcessNumbered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D81C89-AC0D-4BFF-9223-D3157C1DDC5B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33D7A2-C585-48BF-BF8C-C21FDC051F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6620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33D7A2-C585-48BF-BF8C-C21FDC051F7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7763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33D7A2-C585-48BF-BF8C-C21FDC051F7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0880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52079-6997-47B8-B262-4ED5D2EA2D74}" type="datetime1">
              <a:rPr lang="en-US" smtClean="0"/>
              <a:t>12/12/2023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4142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83234-995D-4149-8E1E-BC120E9070D5}" type="datetime1">
              <a:rPr lang="en-US" smtClean="0"/>
              <a:t>12/12/2023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856104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83234-995D-4149-8E1E-BC120E9070D5}" type="datetime1">
              <a:rPr lang="en-US" smtClean="0"/>
              <a:t>12/12/2023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839572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83234-995D-4149-8E1E-BC120E9070D5}" type="datetime1">
              <a:rPr lang="en-US" smtClean="0"/>
              <a:t>12/12/2023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459445452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83234-995D-4149-8E1E-BC120E9070D5}" type="datetime1">
              <a:rPr lang="en-US" smtClean="0"/>
              <a:t>12/12/2023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224824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83234-995D-4149-8E1E-BC120E9070D5}" type="datetime1">
              <a:rPr lang="en-US" smtClean="0"/>
              <a:t>12/12/2023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258707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83234-995D-4149-8E1E-BC120E9070D5}" type="datetime1">
              <a:rPr lang="en-US" smtClean="0"/>
              <a:t>12/12/2023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0485811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83234-995D-4149-8E1E-BC120E9070D5}" type="datetime1">
              <a:rPr lang="en-US" smtClean="0"/>
              <a:t>12/12/2023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754001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83234-995D-4149-8E1E-BC120E9070D5}" type="datetime1">
              <a:rPr lang="en-US" smtClean="0"/>
              <a:t>12/12/2023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099392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41ED8-AC2E-4560-8CC9-E6292DDF25B6}" type="datetime1">
              <a:rPr lang="en-US" smtClean="0"/>
              <a:t>12/12/2023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0007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83234-995D-4149-8E1E-BC120E9070D5}" type="datetime1">
              <a:rPr lang="en-US" smtClean="0"/>
              <a:t>12/12/2023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655681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38998-10EA-455D-8FDC-3EBC7E198582}" type="datetime1">
              <a:rPr lang="en-US" smtClean="0"/>
              <a:t>12/12/2023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2893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83234-995D-4149-8E1E-BC120E9070D5}" type="datetime1">
              <a:rPr lang="en-US" smtClean="0"/>
              <a:t>12/12/2023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000677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83234-995D-4149-8E1E-BC120E9070D5}" type="datetime1">
              <a:rPr lang="en-US" smtClean="0"/>
              <a:t>12/12/2023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180717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55261-7117-41BB-BB79-8C1909625493}" type="datetime1">
              <a:rPr lang="en-US" smtClean="0"/>
              <a:t>12/12/2023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4495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204D7-DE7F-414C-8571-0012DE9EFCDB}" type="datetime1">
              <a:rPr lang="en-US" smtClean="0"/>
              <a:t>12/12/2023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6971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83234-995D-4149-8E1E-BC120E9070D5}" type="datetime1">
              <a:rPr lang="en-US" smtClean="0"/>
              <a:t>12/12/2023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5426845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94F13-1676-4B68-A383-661B657F6E63}" type="datetime1">
              <a:rPr lang="en-US" smtClean="0"/>
              <a:t>12/12/2023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4894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0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5CB83234-995D-4149-8E1E-BC120E9070D5}" type="datetime1">
              <a:rPr lang="en-US" smtClean="0"/>
              <a:t>12/12/2023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693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  <p:sldLayoutId id="2147483719" r:id="rId2"/>
    <p:sldLayoutId id="2147483720" r:id="rId3"/>
    <p:sldLayoutId id="2147483721" r:id="rId4"/>
    <p:sldLayoutId id="2147483722" r:id="rId5"/>
    <p:sldLayoutId id="2147483723" r:id="rId6"/>
    <p:sldLayoutId id="2147483724" r:id="rId7"/>
    <p:sldLayoutId id="2147483725" r:id="rId8"/>
    <p:sldLayoutId id="2147483726" r:id="rId9"/>
    <p:sldLayoutId id="2147483727" r:id="rId10"/>
    <p:sldLayoutId id="2147483728" r:id="rId11"/>
    <p:sldLayoutId id="2147483729" r:id="rId12"/>
    <p:sldLayoutId id="2147483730" r:id="rId13"/>
    <p:sldLayoutId id="2147483731" r:id="rId14"/>
    <p:sldLayoutId id="2147483732" r:id="rId15"/>
    <p:sldLayoutId id="2147483733" r:id="rId16"/>
    <p:sldLayoutId id="2147483734" r:id="rId17"/>
    <p:sldLayoutId id="2147483735" r:id="rId18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8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.png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8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8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B40FCD49-2060-48B9-8212-8A5F1DF472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">
            <a:extLst>
              <a:ext uri="{FF2B5EF4-FFF2-40B4-BE49-F238E27FC236}">
                <a16:creationId xmlns:a16="http://schemas.microsoft.com/office/drawing/2014/main" id="{DA70F40A-D18F-4F05-A106-6D2CB24DC7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 descr="extreme close up of line chart graphic">
            <a:extLst>
              <a:ext uri="{FF2B5EF4-FFF2-40B4-BE49-F238E27FC236}">
                <a16:creationId xmlns:a16="http://schemas.microsoft.com/office/drawing/2014/main" id="{B38A25AE-7B44-4EC1-BC0C-CF0FFF03670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alphaModFix amt="25000"/>
          </a:blip>
          <a:srcRect t="10000"/>
          <a:stretch/>
        </p:blipFill>
        <p:spPr>
          <a:xfrm>
            <a:off x="0" y="0"/>
            <a:ext cx="12191980" cy="685799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83A45DCD-B5FB-4A86-88D2-91088C7FFC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9347C47-EF1D-4B02-906B-219155AD8D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32292" y="345594"/>
            <a:ext cx="8689976" cy="2509213"/>
          </a:xfrm>
        </p:spPr>
        <p:txBody>
          <a:bodyPr>
            <a:normAutofit/>
          </a:bodyPr>
          <a:lstStyle/>
          <a:p>
            <a:r>
              <a:rPr lang="en-IN" b="1">
                <a:latin typeface="-apple-system"/>
              </a:rPr>
              <a:t>Sneaker Data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A0527F-C5FD-4E9B-9F21-5D1FBA3131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51002" y="3103880"/>
            <a:ext cx="8689976" cy="1371599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Group 3</a:t>
            </a:r>
          </a:p>
        </p:txBody>
      </p:sp>
    </p:spTree>
    <p:extLst>
      <p:ext uri="{BB962C8B-B14F-4D97-AF65-F5344CB8AC3E}">
        <p14:creationId xmlns:p14="http://schemas.microsoft.com/office/powerpoint/2010/main" val="7455761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398"/>
    </mc:Choice>
    <mc:Fallback>
      <p:transition spd="slow" advTm="43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61210F8D-F7F2-47FC-91CB-247E361A59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1509D60-00A2-43CB-85EE-55A4E714BF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981FD30-15B7-F3A1-A2F1-24DA59986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6745" y="540879"/>
            <a:ext cx="4860494" cy="1596177"/>
          </a:xfrm>
        </p:spPr>
        <p:txBody>
          <a:bodyPr>
            <a:normAutofit/>
          </a:bodyPr>
          <a:lstStyle/>
          <a:p>
            <a:r>
              <a:rPr lang="en-CA"/>
              <a:t>Feed Forward </a:t>
            </a:r>
            <a:br>
              <a:rPr lang="en-CA"/>
            </a:br>
            <a:r>
              <a:rPr lang="en-CA"/>
              <a:t>Neural Network</a:t>
            </a:r>
          </a:p>
        </p:txBody>
      </p:sp>
      <p:pic>
        <p:nvPicPr>
          <p:cNvPr id="7" name="Content Placeholder 6" descr="A diagram of a network">
            <a:extLst>
              <a:ext uri="{FF2B5EF4-FFF2-40B4-BE49-F238E27FC236}">
                <a16:creationId xmlns:a16="http://schemas.microsoft.com/office/drawing/2014/main" id="{78F06F7C-ABA4-350D-D90A-4E76416B0098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>
          <a:xfrm>
            <a:off x="802792" y="1656575"/>
            <a:ext cx="5418766" cy="2790342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5FE6EBF-5EB3-975B-3238-95F982580774}"/>
              </a:ext>
            </a:extLst>
          </p:cNvPr>
          <p:cNvSpPr txBox="1"/>
          <p:nvPr/>
        </p:nvSpPr>
        <p:spPr>
          <a:xfrm>
            <a:off x="6607834" y="2137056"/>
            <a:ext cx="486049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Our model features a multi-layered Feedforward Neural Network.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We used </a:t>
            </a:r>
            <a:r>
              <a:rPr lang="en-US" err="1"/>
              <a:t>StandardScaler</a:t>
            </a:r>
            <a:r>
              <a:rPr lang="en-US"/>
              <a:t> to transform data. Mean =  0; Standard deviation = 1.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We used </a:t>
            </a:r>
            <a:r>
              <a:rPr lang="en-US" err="1"/>
              <a:t>ReLU</a:t>
            </a:r>
            <a:r>
              <a:rPr lang="en-US"/>
              <a:t> activation for hidden layers and a linear activation for the output layer.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/>
              <a:t>80 %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/>
              <a:t>20% 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/>
              <a:t>Mean Squared error: 169.46543506586679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9C1A2FF-5A76-A929-3C1E-31EBC706F474}"/>
              </a:ext>
            </a:extLst>
          </p:cNvPr>
          <p:cNvCxnSpPr>
            <a:cxnSpLocks/>
          </p:cNvCxnSpPr>
          <p:nvPr/>
        </p:nvCxnSpPr>
        <p:spPr>
          <a:xfrm>
            <a:off x="7555294" y="3950898"/>
            <a:ext cx="681487" cy="104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AC272C42-2077-95D3-0DFE-5119CC811CBF}"/>
              </a:ext>
            </a:extLst>
          </p:cNvPr>
          <p:cNvSpPr txBox="1"/>
          <p:nvPr/>
        </p:nvSpPr>
        <p:spPr>
          <a:xfrm>
            <a:off x="8254516" y="3776681"/>
            <a:ext cx="1324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/>
              <a:t>Training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6A4BD25-B265-784B-8C49-865CCD8D9E50}"/>
              </a:ext>
            </a:extLst>
          </p:cNvPr>
          <p:cNvCxnSpPr>
            <a:cxnSpLocks/>
          </p:cNvCxnSpPr>
          <p:nvPr/>
        </p:nvCxnSpPr>
        <p:spPr>
          <a:xfrm>
            <a:off x="7555294" y="3961347"/>
            <a:ext cx="681487" cy="3127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50A58ED2-BD42-EEAE-8D31-B6E0EE1937F4}"/>
              </a:ext>
            </a:extLst>
          </p:cNvPr>
          <p:cNvSpPr txBox="1"/>
          <p:nvPr/>
        </p:nvSpPr>
        <p:spPr>
          <a:xfrm>
            <a:off x="8236781" y="4168381"/>
            <a:ext cx="1216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/>
              <a:t>Validation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41B2EA3-C8B9-7B25-F219-617DD24445F7}"/>
              </a:ext>
            </a:extLst>
          </p:cNvPr>
          <p:cNvCxnSpPr/>
          <p:nvPr/>
        </p:nvCxnSpPr>
        <p:spPr>
          <a:xfrm>
            <a:off x="7555294" y="4796505"/>
            <a:ext cx="68148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EC63892E-D726-1CD8-7BE1-17423A4769DA}"/>
              </a:ext>
            </a:extLst>
          </p:cNvPr>
          <p:cNvSpPr txBox="1"/>
          <p:nvPr/>
        </p:nvSpPr>
        <p:spPr>
          <a:xfrm>
            <a:off x="8339338" y="4602478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/>
              <a:t>Testing</a:t>
            </a:r>
          </a:p>
        </p:txBody>
      </p:sp>
    </p:spTree>
    <p:extLst>
      <p:ext uri="{BB962C8B-B14F-4D97-AF65-F5344CB8AC3E}">
        <p14:creationId xmlns:p14="http://schemas.microsoft.com/office/powerpoint/2010/main" val="34448750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E3254AE-C4CD-426D-A6E8-7FA13B0F88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 graph showing the results of a performance&#10;&#10;Description automatically generated with medium confidence">
            <a:extLst>
              <a:ext uri="{FF2B5EF4-FFF2-40B4-BE49-F238E27FC236}">
                <a16:creationId xmlns:a16="http://schemas.microsoft.com/office/drawing/2014/main" id="{28E53286-C06C-54FB-7F6A-FE630FC906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8695" y="1955901"/>
            <a:ext cx="8034609" cy="4125721"/>
          </a:xfrm>
          <a:prstGeom prst="roundRect">
            <a:avLst>
              <a:gd name="adj" fmla="val 5301"/>
            </a:avLst>
          </a:prstGeom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5C53434-A0C7-4A81-8EB0-D460DAD9B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C823C5E-1B01-F396-F62A-45EF574C13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>
            <a:normAutofit/>
          </a:bodyPr>
          <a:lstStyle/>
          <a:p>
            <a:r>
              <a:rPr lang="en-CA"/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3880953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2992D9-2849-7D14-3E99-B97CB5C22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72412"/>
          </a:xfrm>
        </p:spPr>
        <p:txBody>
          <a:bodyPr/>
          <a:lstStyle/>
          <a:p>
            <a:r>
              <a:rPr lang="en-IN"/>
              <a:t>Challenges Faced</a:t>
            </a:r>
          </a:p>
        </p:txBody>
      </p:sp>
      <p:graphicFrame>
        <p:nvGraphicFramePr>
          <p:cNvPr id="21" name="Content Placeholder 2">
            <a:extLst>
              <a:ext uri="{FF2B5EF4-FFF2-40B4-BE49-F238E27FC236}">
                <a16:creationId xmlns:a16="http://schemas.microsoft.com/office/drawing/2014/main" id="{32B3E056-CAA0-5248-8225-51EAB2400C6F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371600" y="1492898"/>
          <a:ext cx="9601200" cy="43745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875775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1A44C9-2EF7-5A36-CD04-9BFF22BC1D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743" y="685800"/>
            <a:ext cx="5793475" cy="1485900"/>
          </a:xfrm>
        </p:spPr>
        <p:txBody>
          <a:bodyPr>
            <a:normAutofit/>
          </a:bodyPr>
          <a:lstStyle/>
          <a:p>
            <a:r>
              <a:rPr lang="en-IN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BDA1A6-4BD0-A6AA-C5DE-78A666D5BE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743" y="2286000"/>
            <a:ext cx="6608095" cy="3581400"/>
          </a:xfrm>
        </p:spPr>
        <p:txBody>
          <a:bodyPr>
            <a:normAutofit/>
          </a:bodyPr>
          <a:lstStyle/>
          <a:p>
            <a:r>
              <a:rPr lang="en-US" cap="none">
                <a:latin typeface="Söhne"/>
              </a:rPr>
              <a:t>Our high MSE reveals the complexity of neural network price prediction and guides our learning.</a:t>
            </a:r>
          </a:p>
          <a:p>
            <a:r>
              <a:rPr lang="en-US" cap="none">
                <a:latin typeface="Söhne"/>
              </a:rPr>
              <a:t>The results show us that we need to improve how we analyze the data and build our model to get better predictions.</a:t>
            </a:r>
          </a:p>
          <a:p>
            <a:r>
              <a:rPr lang="en-US" cap="none">
                <a:latin typeface="Söhne"/>
              </a:rPr>
              <a:t>We view these results as an opportunity to enhance our model through further research and experimentation.</a:t>
            </a:r>
            <a:endParaRPr lang="en-IN" cap="none">
              <a:latin typeface="Söhne"/>
            </a:endParaRPr>
          </a:p>
        </p:txBody>
      </p:sp>
      <p:pic>
        <p:nvPicPr>
          <p:cNvPr id="5" name="Picture 4" descr="Graph on document with pen">
            <a:extLst>
              <a:ext uri="{FF2B5EF4-FFF2-40B4-BE49-F238E27FC236}">
                <a16:creationId xmlns:a16="http://schemas.microsoft.com/office/drawing/2014/main" id="{9E400A3D-C961-7590-9CE5-4085018ED6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573" r="20851" b="-1"/>
          <a:stretch/>
        </p:blipFill>
        <p:spPr>
          <a:xfrm>
            <a:off x="7612262" y="10"/>
            <a:ext cx="4579739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0622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F19F96-8090-785D-C890-AFFF1E3BBD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23122"/>
          </a:xfrm>
        </p:spPr>
        <p:txBody>
          <a:bodyPr/>
          <a:lstStyle/>
          <a:p>
            <a:r>
              <a:rPr lang="en-IN"/>
              <a:t>References &amp; Citations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567A55-F857-F67A-A3F6-CC05A11651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408922"/>
            <a:ext cx="9601200" cy="4458478"/>
          </a:xfrm>
        </p:spPr>
        <p:txBody>
          <a:bodyPr>
            <a:noAutofit/>
          </a:bodyPr>
          <a:lstStyle/>
          <a:p>
            <a:r>
              <a:rPr lang="en-US" sz="2200" cap="none" err="1"/>
              <a:t>Raditya</a:t>
            </a:r>
            <a:r>
              <a:rPr lang="en-US" sz="2200" cap="none"/>
              <a:t>, D., &amp; </a:t>
            </a:r>
            <a:r>
              <a:rPr lang="en-US" sz="2200" cap="none" err="1"/>
              <a:t>Hanafiah</a:t>
            </a:r>
            <a:r>
              <a:rPr lang="en-US" sz="2200" cap="none"/>
              <a:t>, N. (2021). Predicting sneaker resale prices using machine learning. Procedia computer science, 179, 533-540. </a:t>
            </a:r>
          </a:p>
          <a:p>
            <a:r>
              <a:rPr lang="en-US" sz="2200" cap="none" err="1"/>
              <a:t>Nunno</a:t>
            </a:r>
            <a:r>
              <a:rPr lang="en-US" sz="2200" cap="none"/>
              <a:t>, </a:t>
            </a:r>
            <a:r>
              <a:rPr lang="en-US" sz="2200" cap="none" err="1"/>
              <a:t>lucas</a:t>
            </a:r>
            <a:r>
              <a:rPr lang="en-US" sz="2200" cap="none"/>
              <a:t>. (2014). “Stock market price prediction using linear and polynomial regression models.” 1–6 </a:t>
            </a:r>
          </a:p>
          <a:p>
            <a:r>
              <a:rPr lang="en-IN" sz="2200" cap="none" err="1"/>
              <a:t>Coulston</a:t>
            </a:r>
            <a:r>
              <a:rPr lang="en-IN" sz="2200" cap="none"/>
              <a:t> john w, </a:t>
            </a:r>
            <a:r>
              <a:rPr lang="en-IN" sz="2200" cap="none" err="1"/>
              <a:t>christine</a:t>
            </a:r>
            <a:r>
              <a:rPr lang="en-IN" sz="2200" cap="none"/>
              <a:t> e. Blinn, </a:t>
            </a:r>
            <a:r>
              <a:rPr lang="en-IN" sz="2200" cap="none" err="1"/>
              <a:t>valerie</a:t>
            </a:r>
            <a:r>
              <a:rPr lang="en-IN" sz="2200" cap="none"/>
              <a:t> A. Thomas, and </a:t>
            </a:r>
            <a:r>
              <a:rPr lang="en-IN" sz="2200" cap="none" err="1"/>
              <a:t>randolph</a:t>
            </a:r>
            <a:r>
              <a:rPr lang="en-IN" sz="2200" cap="none"/>
              <a:t> H. Wynne. (2016) “approximating prediction uncertainty for random forest regression models.” Photogrammetric engineering &amp; remote sensing 82 (3): 189-197</a:t>
            </a:r>
            <a:endParaRPr lang="en-US" sz="2200" cap="none"/>
          </a:p>
          <a:p>
            <a:r>
              <a:rPr lang="en-IN" sz="2200" cap="none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7 reasons why python is best for AI, ML, and deep learning (</a:t>
            </a:r>
            <a:r>
              <a:rPr lang="en-IN" sz="2200" cap="none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onix-systems.Com</a:t>
            </a:r>
            <a:r>
              <a:rPr lang="en-IN" sz="2200" cap="none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2200" cap="none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IN" sz="2200" cap="none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How </a:t>
            </a:r>
            <a:r>
              <a:rPr lang="en-IN" sz="2200" cap="none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nike</a:t>
            </a:r>
            <a:r>
              <a:rPr lang="en-IN" sz="2200" cap="none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sneaker collecting has shaped culture and lifestyle - </a:t>
            </a:r>
            <a:r>
              <a:rPr lang="en-IN" sz="2200" cap="none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swappa</a:t>
            </a:r>
            <a:r>
              <a:rPr lang="en-IN" sz="2200" cap="none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blog</a:t>
            </a:r>
          </a:p>
        </p:txBody>
      </p:sp>
    </p:spTree>
    <p:extLst>
      <p:ext uri="{BB962C8B-B14F-4D97-AF65-F5344CB8AC3E}">
        <p14:creationId xmlns:p14="http://schemas.microsoft.com/office/powerpoint/2010/main" val="42009248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olourful strings being woven togehter">
            <a:extLst>
              <a:ext uri="{FF2B5EF4-FFF2-40B4-BE49-F238E27FC236}">
                <a16:creationId xmlns:a16="http://schemas.microsoft.com/office/drawing/2014/main" id="{508874EA-C908-D10E-FC79-142D1DB014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65" b="7865"/>
          <a:stretch/>
        </p:blipFill>
        <p:spPr>
          <a:xfrm>
            <a:off x="20" y="2754"/>
            <a:ext cx="12191980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3E246C7-AE23-4B78-B596-A021E638F0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754"/>
            <a:ext cx="12192000" cy="6858000"/>
          </a:xfrm>
          <a:prstGeom prst="rect">
            <a:avLst/>
          </a:prstGeom>
          <a:gradFill>
            <a:gsLst>
              <a:gs pos="10000">
                <a:schemeClr val="bg1">
                  <a:alpha val="75000"/>
                </a:schemeClr>
              </a:gs>
              <a:gs pos="85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388652C-EA91-4836-8F81-08E05C74EB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F6B2791-320D-5F80-81B7-4C7AC083B3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>
            <a:normAutofit/>
          </a:bodyPr>
          <a:lstStyle/>
          <a:p>
            <a:r>
              <a:rPr lang="en-IN" b="1"/>
              <a:t>Team Members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1792C3-24D0-4073-768F-C467399F44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74" y="2367092"/>
            <a:ext cx="10363826" cy="3424107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IN">
                <a:latin typeface="Segoe UI" panose="020B0502040204020203" pitchFamily="34" charset="0"/>
              </a:rPr>
              <a:t>Sana Naseem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>
                <a:latin typeface="Segoe UI" panose="020B0502040204020203" pitchFamily="34" charset="0"/>
              </a:rPr>
              <a:t>Sonali Jammichedu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>
                <a:latin typeface="Segoe UI" panose="020B0502040204020203" pitchFamily="34" charset="0"/>
              </a:rPr>
              <a:t>Neha Parveen Mohammed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>
                <a:latin typeface="Segoe UI" panose="020B0502040204020203" pitchFamily="34" charset="0"/>
              </a:rPr>
              <a:t>Sonjeet Kaur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>
                <a:latin typeface="Segoe UI" panose="020B0502040204020203" pitchFamily="34" charset="0"/>
              </a:rPr>
              <a:t>Vennila</a:t>
            </a:r>
          </a:p>
        </p:txBody>
      </p:sp>
    </p:spTree>
    <p:extLst>
      <p:ext uri="{BB962C8B-B14F-4D97-AF65-F5344CB8AC3E}">
        <p14:creationId xmlns:p14="http://schemas.microsoft.com/office/powerpoint/2010/main" val="11086102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08B58CE-A486-4D86-A04C-CEBEC0C6E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7EF397AE-0609-4FFB-A98F-ECD05F0EF2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Graph">
            <a:extLst>
              <a:ext uri="{FF2B5EF4-FFF2-40B4-BE49-F238E27FC236}">
                <a16:creationId xmlns:a16="http://schemas.microsoft.com/office/drawing/2014/main" id="{420F1237-8285-DB7B-B329-A48A9F530D2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alphaModFix amt="25000"/>
          </a:blip>
          <a:srcRect t="3674" b="632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F0509A6-53B5-44A9-B59C-1D9C4DD3C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838DDFA-0386-F918-5394-F7CC6B25EA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>
            <a:normAutofit/>
          </a:bodyPr>
          <a:lstStyle/>
          <a:p>
            <a:r>
              <a:rPr lang="en-IN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4449F1-3A8F-6C56-1803-9C1198E9D3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74" y="2367092"/>
            <a:ext cx="10363826" cy="3424107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sz="1900" cap="none">
                <a:latin typeface="Söhne"/>
              </a:rPr>
              <a:t>The sneaker market is expanding through a fusion of fashion, tech, and cultural trends, driven by data analysis.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1900" cap="none">
                <a:latin typeface="Söhne"/>
              </a:rPr>
              <a:t>In-depth analysis of a curated sneaker dataset reveals consumer behavior and market tendencies.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1900" cap="none">
                <a:latin typeface="Söhne"/>
              </a:rPr>
              <a:t>The study identifies key patterns in style, color, and brand preferences to forecast future trends.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1900" cap="none">
                <a:latin typeface="Söhne"/>
              </a:rPr>
              <a:t>The analysis's scope is subject to data availability and may focus on specific regions or market segments.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1900" cap="none">
                <a:latin typeface="Söhne"/>
              </a:rPr>
              <a:t>Data visualization is essential in distilling complex information and providing clear insights for decision-makers.</a:t>
            </a:r>
          </a:p>
        </p:txBody>
      </p:sp>
    </p:spTree>
    <p:extLst>
      <p:ext uri="{BB962C8B-B14F-4D97-AF65-F5344CB8AC3E}">
        <p14:creationId xmlns:p14="http://schemas.microsoft.com/office/powerpoint/2010/main" val="14375196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75579-8B63-DF25-3C9C-3755D2BE5B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>
            <a:normAutofit/>
          </a:bodyPr>
          <a:lstStyle/>
          <a:p>
            <a:r>
              <a:rPr lang="en-IN"/>
              <a:t>Objectives</a:t>
            </a:r>
          </a:p>
        </p:txBody>
      </p:sp>
      <p:graphicFrame>
        <p:nvGraphicFramePr>
          <p:cNvPr id="21" name="Content Placeholder 2">
            <a:extLst>
              <a:ext uri="{FF2B5EF4-FFF2-40B4-BE49-F238E27FC236}">
                <a16:creationId xmlns:a16="http://schemas.microsoft.com/office/drawing/2014/main" id="{BBD4547D-9409-26D1-3C8E-F9FEA37292B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11471555"/>
              </p:ext>
            </p:extLst>
          </p:nvPr>
        </p:nvGraphicFramePr>
        <p:xfrm>
          <a:off x="914400" y="2532475"/>
          <a:ext cx="10363200" cy="30290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232900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E47B0E-72B7-2D96-ECA8-C1D26B196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>
            <a:normAutofit/>
          </a:bodyPr>
          <a:lstStyle/>
          <a:p>
            <a:r>
              <a:rPr lang="en-IN" b="0" i="0">
                <a:effectLst/>
                <a:latin typeface="Söhne"/>
              </a:rPr>
              <a:t>Technical Analysis</a:t>
            </a:r>
            <a:endParaRPr lang="en-IN"/>
          </a:p>
        </p:txBody>
      </p:sp>
      <p:graphicFrame>
        <p:nvGraphicFramePr>
          <p:cNvPr id="9" name="Content Placeholder 2">
            <a:extLst>
              <a:ext uri="{FF2B5EF4-FFF2-40B4-BE49-F238E27FC236}">
                <a16:creationId xmlns:a16="http://schemas.microsoft.com/office/drawing/2014/main" id="{1D47D966-4058-EF1C-35E9-5D8FB6E7FA2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80095993"/>
              </p:ext>
            </p:extLst>
          </p:nvPr>
        </p:nvGraphicFramePr>
        <p:xfrm>
          <a:off x="914400" y="2532475"/>
          <a:ext cx="10363200" cy="30290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470994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3" name="Rectangle 1032">
            <a:extLst>
              <a:ext uri="{FF2B5EF4-FFF2-40B4-BE49-F238E27FC236}">
                <a16:creationId xmlns:a16="http://schemas.microsoft.com/office/drawing/2014/main" id="{48FE65CB-EFD8-497D-A30A-093E20EACB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0F723C55-17F5-4B7D-3990-92313D0FF3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8800" y="1838960"/>
            <a:ext cx="5730240" cy="3892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5" name="Picture 1034">
            <a:extLst>
              <a:ext uri="{FF2B5EF4-FFF2-40B4-BE49-F238E27FC236}">
                <a16:creationId xmlns:a16="http://schemas.microsoft.com/office/drawing/2014/main" id="{00E374F5-52B2-4260-8B1C-54237931F0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F8201D2-79DF-A316-5142-5D5907FFB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4" y="640831"/>
            <a:ext cx="3740515" cy="1573863"/>
          </a:xfrm>
        </p:spPr>
        <p:txBody>
          <a:bodyPr>
            <a:normAutofit/>
          </a:bodyPr>
          <a:lstStyle/>
          <a:p>
            <a:pPr algn="l"/>
            <a:r>
              <a:rPr lang="en-CA"/>
              <a:t>Data Analysis</a:t>
            </a:r>
          </a:p>
        </p:txBody>
      </p:sp>
      <p:pic>
        <p:nvPicPr>
          <p:cNvPr id="1028" name="Picture 4" descr="image">
            <a:extLst>
              <a:ext uri="{FF2B5EF4-FFF2-40B4-BE49-F238E27FC236}">
                <a16:creationId xmlns:a16="http://schemas.microsoft.com/office/drawing/2014/main" id="{98435689-5494-5C86-13E5-87EFB12F642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9252" y="1838961"/>
            <a:ext cx="5249496" cy="3892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19034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48FE65CB-EFD8-497D-A30A-093E20EACB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E3265C2A-0A58-43AD-A406-8F4478E287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5166A49-6EF9-31B1-F794-64DCFCDA90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6408" y="640831"/>
            <a:ext cx="3352128" cy="1573863"/>
          </a:xfrm>
        </p:spPr>
        <p:txBody>
          <a:bodyPr>
            <a:normAutofit/>
          </a:bodyPr>
          <a:lstStyle/>
          <a:p>
            <a:pPr algn="l"/>
            <a:r>
              <a:rPr lang="en-CA"/>
              <a:t>DATA ANAlysis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EB42449-A9E3-14C6-C3FA-F4D21AC705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1487" y="1012505"/>
            <a:ext cx="6373490" cy="4780116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69AA384-2DE1-D7D0-4ACA-0FACD392C5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96408" y="2367092"/>
            <a:ext cx="3352128" cy="3881309"/>
          </a:xfrm>
        </p:spPr>
        <p:txBody>
          <a:bodyPr>
            <a:normAutofit/>
          </a:bodyPr>
          <a:lstStyle/>
          <a:p>
            <a:r>
              <a:rPr lang="en-US" sz="1800" cap="none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Average price per week for a single SKU.</a:t>
            </a:r>
          </a:p>
        </p:txBody>
      </p:sp>
    </p:spTree>
    <p:extLst>
      <p:ext uri="{BB962C8B-B14F-4D97-AF65-F5344CB8AC3E}">
        <p14:creationId xmlns:p14="http://schemas.microsoft.com/office/powerpoint/2010/main" val="9859557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8FE65CB-EFD8-497D-A30A-093E20EACB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0E374F5-52B2-4260-8B1C-54237931F0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1">
            <a:extLst>
              <a:ext uri="{FF2B5EF4-FFF2-40B4-BE49-F238E27FC236}">
                <a16:creationId xmlns:a16="http://schemas.microsoft.com/office/drawing/2014/main" id="{3DD89B03-8EB8-AAA1-BFDA-BD1491243FC6}"/>
              </a:ext>
            </a:extLst>
          </p:cNvPr>
          <p:cNvSpPr>
            <a:spLocks noGrp="1" noChangeArrowheads="1"/>
          </p:cNvSpPr>
          <p:nvPr>
            <p:ph sz="quarter" idx="13"/>
          </p:nvPr>
        </p:nvSpPr>
        <p:spPr bwMode="auto">
          <a:xfrm>
            <a:off x="1017039" y="2335860"/>
            <a:ext cx="4772436" cy="388130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0" tIns="0" rIns="0" bIns="22218" numCol="1" anchorCtr="0" compatLnSpc="1">
            <a:prstTxWarp prst="textNoShape">
              <a:avLst/>
            </a:prstTxWarp>
            <a:normAutofit fontScale="55000" lnSpcReduction="20000"/>
          </a:bodyPr>
          <a:lstStyle/>
          <a:p>
            <a:pPr eaLnBrk="0" fontAlgn="base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Tx/>
            </a:pPr>
            <a:r>
              <a:rPr lang="en-US" sz="3200" cap="none">
                <a:latin typeface="Söhne"/>
              </a:rPr>
              <a:t>We applied the random forest algorithm to identify key features influencing sneaker prices.</a:t>
            </a:r>
            <a:endParaRPr lang="en-US" altLang="en-US" sz="3200" cap="none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eaLnBrk="0" fontAlgn="base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Tx/>
            </a:pPr>
            <a:r>
              <a:rPr lang="en-US" altLang="en-US" sz="3200" cap="none">
                <a:latin typeface="Söhne"/>
              </a:rPr>
              <a:t>This helps in simplifying the model, reducing overfitting, and improving performance.</a:t>
            </a:r>
          </a:p>
          <a:p>
            <a:pPr eaLnBrk="0" fontAlgn="base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Tx/>
            </a:pPr>
            <a:r>
              <a:rPr lang="en-US" altLang="en-US" sz="3200" cap="none">
                <a:latin typeface="Söhne"/>
              </a:rPr>
              <a:t>We experimented by selecting unique brands and then applied the model to our data.</a:t>
            </a:r>
          </a:p>
          <a:p>
            <a:pPr marL="0" marR="0" lvl="0" indent="0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lang="en-US" altLang="en-US" sz="1100" cap="none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marL="0" marR="0" lvl="0" indent="0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altLang="en-US" sz="1100" b="0" i="0" u="none" strike="noStrike" cap="none" normalizeH="0" baseline="0">
              <a:ln>
                <a:noFill/>
              </a:ln>
              <a:effectLst/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marL="0" marR="0" lvl="0" indent="0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lang="en-US" altLang="en-US" sz="1100" cap="none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marL="0" marR="0" lvl="0" indent="0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altLang="en-US" sz="1100" b="0" i="0" u="none" strike="noStrike" cap="none" normalizeH="0" baseline="0">
              <a:ln>
                <a:noFill/>
              </a:ln>
              <a:effectLst/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marL="0" marR="0" lvl="0" indent="0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lang="en-US" altLang="en-US" sz="1100" cap="none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marL="0" marR="0" lvl="0" indent="0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altLang="en-US" sz="1100" b="0" i="0" u="none" strike="noStrike" cap="none" normalizeH="0" baseline="0">
              <a:ln>
                <a:noFill/>
              </a:ln>
              <a:effectLst/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marL="0" marR="0" lvl="0" indent="0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lang="en-US" altLang="en-US" sz="1100" cap="none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marL="0" marR="0" lvl="0" indent="0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altLang="en-US" sz="1100" b="0" i="0" u="none" strike="noStrike" cap="none" normalizeH="0" baseline="0">
              <a:ln>
                <a:noFill/>
              </a:ln>
              <a:effectLst/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marL="0" marR="0" lvl="0" indent="0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lang="en-US" altLang="en-US" sz="1100" cap="none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marL="0" marR="0" lvl="0" indent="0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altLang="en-US" sz="1100" b="0" i="0" u="none" strike="noStrike" cap="none" normalizeH="0" baseline="0">
              <a:ln>
                <a:noFill/>
              </a:ln>
              <a:effectLst/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marL="0" marR="0" lvl="0" indent="0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lang="en-US" altLang="en-US" sz="1100" cap="none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marL="0" marR="0" lvl="0" indent="0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>
                <a:ln>
                  <a:noFill/>
                </a:ln>
                <a:effectLst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43956F-0C97-7F73-EB20-7A86C3CBD6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4" y="640831"/>
            <a:ext cx="3740515" cy="1573863"/>
          </a:xfrm>
        </p:spPr>
        <p:txBody>
          <a:bodyPr>
            <a:normAutofit/>
          </a:bodyPr>
          <a:lstStyle/>
          <a:p>
            <a:pPr algn="l"/>
            <a:r>
              <a:rPr lang="en-CA"/>
              <a:t>Feature Importance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2F7A9D-E8D2-143A-3F74-5E04BAAD0F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8834" y="1716881"/>
            <a:ext cx="5201920" cy="3424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8525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30E5D7-D82D-97EF-C27E-A539E3BA4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Feature Importance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81A5750-F5CD-EA22-ABAA-C691574DA3C0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6339840" y="2549843"/>
            <a:ext cx="4938386" cy="3424237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C04BFAB-B390-1572-A33B-6384BC5754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772" y="2549843"/>
            <a:ext cx="5656828" cy="3424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925080"/>
      </p:ext>
    </p:extLst>
  </p:cSld>
  <p:clrMapOvr>
    <a:masterClrMapping/>
  </p:clrMapOvr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C45FB24-BEC6-4D44-888B-84AEBBA2DC0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FD9A38F-9A2C-42E5-9013-4C4B1FFCB4F6}">
  <ds:schemaRefs>
    <ds:schemaRef ds:uri="71af3243-3dd4-4a8d-8c0d-dd76da1f02a5"/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07ECF6D8-9EA4-45A1-AFEB-B7C326AF0859}">
  <ds:schemaRefs>
    <ds:schemaRef ds:uri="16c05727-aa75-4e4a-9b5f-8a80a1165891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TM04033925[[fn=Droplet]]</Template>
  <Application>Microsoft Office PowerPoint</Application>
  <PresentationFormat>Widescreen</PresentationFormat>
  <Slides>14</Slides>
  <Notes>2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Droplet</vt:lpstr>
      <vt:lpstr>Sneaker Data Analysis</vt:lpstr>
      <vt:lpstr>Team Members</vt:lpstr>
      <vt:lpstr>Introduction</vt:lpstr>
      <vt:lpstr>Objectives</vt:lpstr>
      <vt:lpstr>Technical Analysis</vt:lpstr>
      <vt:lpstr>Data Analysis</vt:lpstr>
      <vt:lpstr>DATA ANAlysis</vt:lpstr>
      <vt:lpstr>Feature Importance</vt:lpstr>
      <vt:lpstr>Feature Importance</vt:lpstr>
      <vt:lpstr>Feed Forward  Neural Network</vt:lpstr>
      <vt:lpstr>Results</vt:lpstr>
      <vt:lpstr>Challenges Faced</vt:lpstr>
      <vt:lpstr>Conclusion</vt:lpstr>
      <vt:lpstr>References &amp; Citations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Sneaker Data Analysis</dc:title>
  <dc:creator>Vennila G</dc:creator>
  <cp:revision>1</cp:revision>
  <dcterms:created xsi:type="dcterms:W3CDTF">2023-12-11T14:11:20Z</dcterms:created>
  <dcterms:modified xsi:type="dcterms:W3CDTF">2023-12-12T15:04:19Z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